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65" r:id="rId5"/>
    <p:sldId id="267" r:id="rId6"/>
    <p:sldId id="268" r:id="rId7"/>
    <p:sldId id="269" r:id="rId8"/>
    <p:sldId id="270" r:id="rId9"/>
    <p:sldId id="271" r:id="rId10"/>
    <p:sldId id="279" r:id="rId11"/>
    <p:sldId id="281" r:id="rId12"/>
    <p:sldId id="282" r:id="rId13"/>
    <p:sldId id="283" r:id="rId14"/>
    <p:sldId id="285" r:id="rId15"/>
    <p:sldId id="284" r:id="rId16"/>
    <p:sldId id="286" r:id="rId17"/>
    <p:sldId id="287" r:id="rId18"/>
    <p:sldId id="288" r:id="rId19"/>
    <p:sldId id="289" r:id="rId20"/>
    <p:sldId id="295" r:id="rId21"/>
    <p:sldId id="297" r:id="rId22"/>
    <p:sldId id="272" r:id="rId23"/>
    <p:sldId id="274" r:id="rId24"/>
    <p:sldId id="278" r:id="rId25"/>
    <p:sldId id="298" r:id="rId26"/>
    <p:sldId id="290" r:id="rId27"/>
    <p:sldId id="293" r:id="rId28"/>
    <p:sldId id="292" r:id="rId29"/>
    <p:sldId id="273" r:id="rId30"/>
    <p:sldId id="275" r:id="rId31"/>
    <p:sldId id="294" r:id="rId32"/>
    <p:sldId id="276" r:id="rId33"/>
    <p:sldId id="266"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E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905800-78B6-4FD3-9655-FBA3B1ABC141}" v="85" dt="2024-05-27T12:08:32.807"/>
    <p1510:client id="{D849AF25-12BC-432B-BBB8-E18D7D8895F8}" v="491" dt="2024-05-26T20:48:12.954"/>
    <p1510:client id="{EDDB2B92-824F-4742-88B2-14BA570EDD76}" v="24" dt="2024-05-27T12:14:01.892"/>
  </p1510:revLst>
</p1510:revInfo>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2DD1E-121C-9345-9887-068F9D3EBFAC}" type="datetimeFigureOut">
              <a:rPr lang="fr-FR" smtClean="0"/>
              <a:t>08/07/2024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DD726-8782-B74A-A6F8-03ACFEDD81AF}" type="slidenum">
              <a:rPr lang="fr-FR" smtClean="0"/>
              <a:t>‹N°›</a:t>
            </a:fld>
            <a:endParaRPr lang="fr-FR"/>
          </a:p>
        </p:txBody>
      </p:sp>
    </p:spTree>
    <p:extLst>
      <p:ext uri="{BB962C8B-B14F-4D97-AF65-F5344CB8AC3E}">
        <p14:creationId xmlns:p14="http://schemas.microsoft.com/office/powerpoint/2010/main" val="363565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a:solidFill>
                  <a:srgbClr val="FF0000"/>
                </a:solidFill>
              </a:rPr>
              <a:t>Inès</a:t>
            </a:r>
          </a:p>
          <a:p>
            <a:endParaRPr lang="fr-FR"/>
          </a:p>
          <a:p>
            <a:r>
              <a:rPr lang="fr-FR"/>
              <a:t>Hello </a:t>
            </a:r>
            <a:r>
              <a:rPr lang="fr-FR" err="1"/>
              <a:t>everyone</a:t>
            </a:r>
            <a:r>
              <a:rPr lang="fr-FR"/>
              <a:t>,</a:t>
            </a:r>
          </a:p>
          <a:p>
            <a:endParaRPr lang="fr-FR"/>
          </a:p>
          <a:p>
            <a:r>
              <a:rPr lang="fr-FR" err="1"/>
              <a:t>Thank</a:t>
            </a:r>
            <a:r>
              <a:rPr lang="fr-FR"/>
              <a:t> </a:t>
            </a:r>
            <a:r>
              <a:rPr lang="fr-FR" err="1"/>
              <a:t>you</a:t>
            </a:r>
            <a:r>
              <a:rPr lang="fr-FR"/>
              <a:t> </a:t>
            </a:r>
            <a:r>
              <a:rPr lang="fr-FR">
                <a:sym typeface="Wingdings" panose="05000000000000000000" pitchFamily="2" charset="2"/>
              </a:rPr>
              <a:t></a:t>
            </a:r>
            <a:r>
              <a:rPr lang="fr-FR"/>
              <a:t> </a:t>
            </a:r>
            <a:r>
              <a:rPr lang="fr-FR" err="1"/>
              <a:t>showing</a:t>
            </a:r>
            <a:r>
              <a:rPr lang="fr-FR"/>
              <a:t> up </a:t>
            </a:r>
            <a:r>
              <a:rPr lang="fr-FR" err="1"/>
              <a:t>today</a:t>
            </a:r>
            <a:r>
              <a:rPr lang="fr-FR"/>
              <a:t> </a:t>
            </a:r>
            <a:r>
              <a:rPr lang="fr-FR">
                <a:sym typeface="Wingdings" panose="05000000000000000000" pitchFamily="2" charset="2"/>
              </a:rPr>
              <a:t></a:t>
            </a:r>
            <a:r>
              <a:rPr lang="fr-FR"/>
              <a:t> </a:t>
            </a:r>
            <a:r>
              <a:rPr lang="fr-FR" err="1"/>
              <a:t>listen</a:t>
            </a:r>
            <a:r>
              <a:rPr lang="fr-FR"/>
              <a:t> to </a:t>
            </a:r>
            <a:r>
              <a:rPr lang="fr-FR" err="1"/>
              <a:t>this</a:t>
            </a:r>
            <a:r>
              <a:rPr lang="fr-FR"/>
              <a:t> </a:t>
            </a:r>
            <a:r>
              <a:rPr lang="fr-FR" err="1"/>
              <a:t>presentation</a:t>
            </a:r>
            <a:r>
              <a:rPr lang="fr-FR"/>
              <a:t>.</a:t>
            </a:r>
          </a:p>
          <a:p>
            <a:endParaRPr lang="fr-FR"/>
          </a:p>
          <a:p>
            <a:r>
              <a:rPr lang="fr-FR" err="1"/>
              <a:t>We</a:t>
            </a:r>
            <a:r>
              <a:rPr lang="fr-FR"/>
              <a:t> are </a:t>
            </a:r>
            <a:r>
              <a:rPr lang="fr-FR">
                <a:sym typeface="Wingdings" panose="05000000000000000000" pitchFamily="2" charset="2"/>
              </a:rPr>
              <a:t> Léa  Timothé  Emma  Inès  Maxime  Lucie  and </a:t>
            </a:r>
            <a:r>
              <a:rPr lang="fr-FR" err="1">
                <a:sym typeface="Wingdings" panose="05000000000000000000" pitchFamily="2" charset="2"/>
              </a:rPr>
              <a:t>w</a:t>
            </a:r>
            <a:r>
              <a:rPr lang="fr-FR" err="1"/>
              <a:t>e</a:t>
            </a:r>
            <a:r>
              <a:rPr lang="fr-FR"/>
              <a:t> </a:t>
            </a:r>
            <a:r>
              <a:rPr lang="fr-FR" err="1"/>
              <a:t>will</a:t>
            </a:r>
            <a:r>
              <a:rPr lang="fr-FR"/>
              <a:t> </a:t>
            </a:r>
            <a:r>
              <a:rPr lang="fr-FR" err="1"/>
              <a:t>be</a:t>
            </a:r>
            <a:r>
              <a:rPr lang="fr-FR"/>
              <a:t> </a:t>
            </a:r>
            <a:r>
              <a:rPr lang="fr-FR">
                <a:sym typeface="Wingdings" panose="05000000000000000000" pitchFamily="2" charset="2"/>
              </a:rPr>
              <a:t> </a:t>
            </a:r>
            <a:r>
              <a:rPr lang="fr-FR" err="1"/>
              <a:t>presenting</a:t>
            </a:r>
            <a:r>
              <a:rPr lang="fr-FR"/>
              <a:t> </a:t>
            </a:r>
            <a:r>
              <a:rPr lang="fr-FR">
                <a:sym typeface="Wingdings" panose="05000000000000000000" pitchFamily="2" charset="2"/>
              </a:rPr>
              <a:t> </a:t>
            </a:r>
            <a:r>
              <a:rPr lang="fr-FR" err="1">
                <a:sym typeface="Wingdings" panose="05000000000000000000" pitchFamily="2" charset="2"/>
              </a:rPr>
              <a:t>our</a:t>
            </a:r>
            <a:r>
              <a:rPr lang="fr-FR">
                <a:sym typeface="Wingdings" panose="05000000000000000000" pitchFamily="2" charset="2"/>
              </a:rPr>
              <a:t> </a:t>
            </a:r>
            <a:r>
              <a:rPr lang="fr-FR" err="1">
                <a:sym typeface="Wingdings" panose="05000000000000000000" pitchFamily="2" charset="2"/>
              </a:rPr>
              <a:t>research</a:t>
            </a:r>
            <a:r>
              <a:rPr lang="fr-FR">
                <a:sym typeface="Wingdings" panose="05000000000000000000" pitchFamily="2" charset="2"/>
              </a:rPr>
              <a:t> </a:t>
            </a:r>
            <a:r>
              <a:rPr lang="fr-FR" err="1">
                <a:sym typeface="Wingdings" panose="05000000000000000000" pitchFamily="2" charset="2"/>
              </a:rPr>
              <a:t>project</a:t>
            </a:r>
            <a:r>
              <a:rPr lang="fr-FR">
                <a:sym typeface="Wingdings" panose="05000000000000000000" pitchFamily="2" charset="2"/>
              </a:rPr>
              <a:t>  on  </a:t>
            </a:r>
            <a:r>
              <a:rPr lang="fr-FR" sz="1200" err="1">
                <a:latin typeface="Amasis MT Pro"/>
              </a:rPr>
              <a:t>development</a:t>
            </a:r>
            <a:r>
              <a:rPr lang="fr-FR" sz="1200">
                <a:latin typeface="Amasis MT Pro"/>
              </a:rPr>
              <a:t> of a </a:t>
            </a:r>
            <a:r>
              <a:rPr lang="fr-FR" sz="1200" err="1">
                <a:latin typeface="Amasis MT Pro"/>
              </a:rPr>
              <a:t>ball</a:t>
            </a:r>
            <a:r>
              <a:rPr lang="fr-FR" sz="1200">
                <a:latin typeface="Amasis MT Pro"/>
              </a:rPr>
              <a:t>-on-plate system</a:t>
            </a: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a:t>
            </a:fld>
            <a:endParaRPr lang="fr-FR"/>
          </a:p>
        </p:txBody>
      </p:sp>
    </p:spTree>
    <p:extLst>
      <p:ext uri="{BB962C8B-B14F-4D97-AF65-F5344CB8AC3E}">
        <p14:creationId xmlns:p14="http://schemas.microsoft.com/office/powerpoint/2010/main" val="2461775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11</a:t>
            </a:fld>
            <a:endParaRPr lang="fr-FR"/>
          </a:p>
        </p:txBody>
      </p:sp>
    </p:spTree>
    <p:extLst>
      <p:ext uri="{BB962C8B-B14F-4D97-AF65-F5344CB8AC3E}">
        <p14:creationId xmlns:p14="http://schemas.microsoft.com/office/powerpoint/2010/main" val="244671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This was not the only error because once we corrected it, 𝛼 turned out negative. We took a closer look at the formulas implemented in the code which calculates 𝛼 and it was not geometrically correct.</a:t>
            </a:r>
            <a:endParaRPr lang="en-US">
              <a:effectLst/>
            </a:endParaRPr>
          </a:p>
          <a:p>
            <a:pPr indent="457200" algn="just" rtl="0">
              <a:spcBef>
                <a:spcPts val="0"/>
              </a:spcBef>
              <a:spcAft>
                <a:spcPts val="0"/>
              </a:spcAft>
            </a:pPr>
            <a:br>
              <a:rPr lang="en-US"/>
            </a:br>
            <a:r>
              <a:rPr lang="en-US" sz="1800" b="0" i="0" u="none" strike="noStrike">
                <a:solidFill>
                  <a:srgbClr val="000000"/>
                </a:solidFill>
                <a:effectLst/>
                <a:latin typeface="Times New Roman" panose="02020603050405020304" pitchFamily="18" charset="0"/>
              </a:rPr>
              <a:t>Finally, after we corrected them, we obtained a satisfactory result despite the remaining delay. Manual movement of the ball over the plate generated a consistent response in terms of plate inclination. However, as the servomotor angle update times were too slow, the ball did not remain on the plate if we dropped it onto it.</a:t>
            </a:r>
            <a:endParaRPr lang="en-US">
              <a:effectLst/>
            </a:endParaRPr>
          </a:p>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12</a:t>
            </a:fld>
            <a:endParaRPr lang="fr-FR"/>
          </a:p>
        </p:txBody>
      </p:sp>
    </p:spTree>
    <p:extLst>
      <p:ext uri="{BB962C8B-B14F-4D97-AF65-F5344CB8AC3E}">
        <p14:creationId xmlns:p14="http://schemas.microsoft.com/office/powerpoint/2010/main" val="1056139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a:solidFill>
                  <a:srgbClr val="FF0000"/>
                </a:solidFill>
              </a:rPr>
              <a:t>MAXIME</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To solve the system slowness problems, we decided to use a Raspberry Pi 4 instead of an Arduino board.</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The Raspberry Pi has a USB port for the webcam and a more powerful processor than the Arduino.</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This means we won't need the computer as the main processing unit and interface for the actuators.</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The image can be captured and processed directly on the Raspberry Pi, and it will update all actuators seamlessly.</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This should greatly reduce the system response time and fix the slowness issue.</a:t>
            </a: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13</a:t>
            </a:fld>
            <a:endParaRPr lang="fr-FR"/>
          </a:p>
        </p:txBody>
      </p:sp>
    </p:spTree>
    <p:extLst>
      <p:ext uri="{BB962C8B-B14F-4D97-AF65-F5344CB8AC3E}">
        <p14:creationId xmlns:p14="http://schemas.microsoft.com/office/powerpoint/2010/main" val="421392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kern="1200">
                <a:solidFill>
                  <a:srgbClr val="FF0000"/>
                </a:solidFill>
                <a:effectLst/>
                <a:latin typeface="Calibri" panose="020F0502020204030204" pitchFamily="34" charset="0"/>
                <a:ea typeface="+mn-ea"/>
                <a:cs typeface="+mn-cs"/>
              </a:rPr>
              <a:t>MAXIME</a:t>
            </a:r>
            <a:endParaRPr lang="fr-FR">
              <a:effectLst/>
            </a:endParaRPr>
          </a:p>
          <a:p>
            <a:endParaRPr lang="fr-FR"/>
          </a:p>
          <a:p>
            <a:pPr algn="l"/>
            <a:r>
              <a:rPr lang="en-US" b="0" i="0">
                <a:solidFill>
                  <a:srgbClr val="ECECEC"/>
                </a:solidFill>
                <a:effectLst/>
                <a:highlight>
                  <a:srgbClr val="212121"/>
                </a:highlight>
                <a:latin typeface="Söhne"/>
              </a:rPr>
              <a:t>First, we researched the Raspberry Pi to understand its functions.</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We installed Raspbian OS designed specifically to work with MatLab and downloaded two packages on the PC to operate the Raspberry Pi via MatLab, using features like GPIO.</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We faced connection issues between the board and MATLAB. Despite many attempts, the same error persisted.</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We searched forums and reinstalled the OS and libraries several times, but without success. Trying to use </a:t>
            </a:r>
            <a:r>
              <a:rPr lang="en-US" b="0" i="0" err="1">
                <a:solidFill>
                  <a:srgbClr val="ECECEC"/>
                </a:solidFill>
                <a:effectLst/>
                <a:highlight>
                  <a:srgbClr val="212121"/>
                </a:highlight>
                <a:latin typeface="Söhne"/>
              </a:rPr>
              <a:t>Matlab</a:t>
            </a:r>
            <a:r>
              <a:rPr lang="en-US" b="0" i="0">
                <a:solidFill>
                  <a:srgbClr val="ECECEC"/>
                </a:solidFill>
                <a:effectLst/>
                <a:highlight>
                  <a:srgbClr val="212121"/>
                </a:highlight>
                <a:latin typeface="Söhne"/>
              </a:rPr>
              <a:t> Online did not solve the issue as well. In the end, we found that some necessary libraries were outdated and unavailable for download. </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This was fixed this by getting our hand an older OS version with the right libraries installed. However, this troubleshooting helped us understand the board and its libraries better.</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a:t>
            </a:r>
          </a:p>
          <a:p>
            <a:pPr algn="l"/>
            <a:endParaRPr lang="en-US" b="0" i="0">
              <a:solidFill>
                <a:srgbClr val="ECECEC"/>
              </a:solidFill>
              <a:effectLst/>
              <a:highlight>
                <a:srgbClr val="212121"/>
              </a:highlight>
              <a:latin typeface="Söhne"/>
            </a:endParaRPr>
          </a:p>
          <a:p>
            <a:pPr algn="l"/>
            <a:r>
              <a:rPr lang="en-US" b="0" i="0">
                <a:solidFill>
                  <a:srgbClr val="ECECEC"/>
                </a:solidFill>
                <a:effectLst/>
                <a:highlight>
                  <a:srgbClr val="212121"/>
                </a:highlight>
                <a:latin typeface="Söhne"/>
              </a:rPr>
              <a:t>After connecting, we tested basic functions like toggling LEDs, setting up PWM signals. These tests confirmed that the peripherals worked, and we could control the servomotors with the Raspberry Pi.</a:t>
            </a: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14</a:t>
            </a:fld>
            <a:endParaRPr lang="fr-FR"/>
          </a:p>
        </p:txBody>
      </p:sp>
    </p:spTree>
    <p:extLst>
      <p:ext uri="{BB962C8B-B14F-4D97-AF65-F5344CB8AC3E}">
        <p14:creationId xmlns:p14="http://schemas.microsoft.com/office/powerpoint/2010/main" val="38484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b="1" u="sng" kern="1200">
                <a:solidFill>
                  <a:srgbClr val="FF0000"/>
                </a:solidFill>
                <a:effectLst/>
                <a:latin typeface="Calibri" panose="020F0502020204030204" pitchFamily="34" charset="0"/>
                <a:ea typeface="+mn-ea"/>
                <a:cs typeface="+mn-cs"/>
              </a:rPr>
              <a:t>INES</a:t>
            </a:r>
            <a:endParaRPr lang="en-US" sz="2800" b="0" i="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ECECEC"/>
                </a:solidFill>
                <a:effectLst/>
                <a:highlight>
                  <a:srgbClr val="212121"/>
                </a:highlight>
                <a:latin typeface="Söhne"/>
              </a:rPr>
              <a:t>Next, we adapted the Simulink blocks for the Arduino board to work on the Raspberry 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ECECEC"/>
                </a:solidFill>
                <a:effectLst/>
                <a:highlight>
                  <a:srgbClr val="212121"/>
                </a:highlight>
                <a:latin typeface="Söhne"/>
              </a:rPr>
              <a:t>We had an issue with the USB camera from the previous group; Simulink couldn't detect it or process images. The issue persisted even after switching to the Raspberry Pi Camera.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ECECEC"/>
                </a:solidFill>
                <a:effectLst/>
                <a:highlight>
                  <a:srgbClr val="212121"/>
                </a:highlight>
                <a:latin typeface="Söhne"/>
              </a:rPr>
              <a:t>To solve that issue, we decided to script our Simulink blocks in MATLAB, as its libraries had the necessary functions to capture and process images from the Raspberry Pi.</a:t>
            </a: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15</a:t>
            </a:fld>
            <a:endParaRPr lang="fr-FR"/>
          </a:p>
        </p:txBody>
      </p:sp>
    </p:spTree>
    <p:extLst>
      <p:ext uri="{BB962C8B-B14F-4D97-AF65-F5344CB8AC3E}">
        <p14:creationId xmlns:p14="http://schemas.microsoft.com/office/powerpoint/2010/main" val="2478179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The aim of this part was to rewrite the Simulink blocks in MATLAB code. The difficulty lay in sorting out the information from the blocks that were useful to us and finding the MATLAB code that had to be used. After creating the MATLAB script, we structured the code to make it easier to read and maintain. </a:t>
            </a:r>
            <a:endParaRPr lang="en-US">
              <a:effectLst/>
            </a:endParaRPr>
          </a:p>
          <a:p>
            <a:pPr indent="457200" algn="just" rtl="0">
              <a:spcBef>
                <a:spcPts val="0"/>
              </a:spcBef>
              <a:spcAft>
                <a:spcPts val="0"/>
              </a:spcAft>
            </a:pPr>
            <a:br>
              <a:rPr lang="en-US"/>
            </a:br>
            <a:r>
              <a:rPr lang="en-US" sz="1800" b="0" i="0" u="none" strike="noStrike">
                <a:solidFill>
                  <a:srgbClr val="000000"/>
                </a:solidFill>
                <a:effectLst/>
                <a:latin typeface="Times New Roman" panose="02020603050405020304" pitchFamily="18" charset="0"/>
              </a:rPr>
              <a:t>This transfer work was quite laborious because we had to write the connection links between the blocks that were not materialized in Simulink. We also added the portions of code relating to the configuration of the card and the acquisition of the image taken by the camera. In addition, we wrote the function needed to control the servomotors, using the angles requested to calculate the duty cycle and then update the PWMs of each servomotor.</a:t>
            </a:r>
            <a:endParaRPr lang="en-US">
              <a:effectLst/>
            </a:endParaRPr>
          </a:p>
          <a:p>
            <a:pPr indent="457200" algn="just" rtl="0">
              <a:spcBef>
                <a:spcPts val="0"/>
              </a:spcBef>
              <a:spcAft>
                <a:spcPts val="0"/>
              </a:spcAft>
            </a:pPr>
            <a:br>
              <a:rPr lang="en-US"/>
            </a:br>
            <a:r>
              <a:rPr lang="en-US" sz="1800" b="0" i="0" u="none" strike="noStrike">
                <a:solidFill>
                  <a:srgbClr val="000000"/>
                </a:solidFill>
                <a:effectLst/>
                <a:latin typeface="Times New Roman" panose="02020603050405020304" pitchFamily="18" charset="0"/>
              </a:rPr>
              <a:t>Once all the blocks had been transcribed, we tested our program on the system. Unfortunately, the system response time was still slow. </a:t>
            </a: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16</a:t>
            </a:fld>
            <a:endParaRPr lang="fr-FR"/>
          </a:p>
        </p:txBody>
      </p:sp>
    </p:spTree>
    <p:extLst>
      <p:ext uri="{BB962C8B-B14F-4D97-AF65-F5344CB8AC3E}">
        <p14:creationId xmlns:p14="http://schemas.microsoft.com/office/powerpoint/2010/main" val="152065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We needed to </a:t>
            </a:r>
            <a:r>
              <a:rPr lang="en-US" sz="1800" b="0" i="0" u="none" strike="noStrike" err="1">
                <a:solidFill>
                  <a:srgbClr val="000000"/>
                </a:solidFill>
                <a:effectLst/>
                <a:latin typeface="Times New Roman" panose="02020603050405020304" pitchFamily="18" charset="0"/>
              </a:rPr>
              <a:t>minimise</a:t>
            </a:r>
            <a:r>
              <a:rPr lang="en-US" sz="1800" b="0" i="0" u="none" strike="noStrike">
                <a:solidFill>
                  <a:srgbClr val="000000"/>
                </a:solidFill>
                <a:effectLst/>
                <a:latin typeface="Times New Roman" panose="02020603050405020304" pitchFamily="18" charset="0"/>
              </a:rPr>
              <a:t> this response time, so we chose to code our program in Python. As it offers a vast array of libraries and cross-platform compatibility, making it ideal for interfacing with hardware and developing embedded systems efficiently. </a:t>
            </a: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Since we already had our MATLAB code and could reference similar projects in Python, it was quicker and more efficient than converting Simulink blocks to MATLAB code. We systematically converted each MATLAB block into Python functions by comparing our MATLAB code with the Python code from similar projects.</a:t>
            </a: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17</a:t>
            </a:fld>
            <a:endParaRPr lang="fr-FR"/>
          </a:p>
        </p:txBody>
      </p:sp>
    </p:spTree>
    <p:extLst>
      <p:ext uri="{BB962C8B-B14F-4D97-AF65-F5344CB8AC3E}">
        <p14:creationId xmlns:p14="http://schemas.microsoft.com/office/powerpoint/2010/main" val="82062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After converting all the main blocks, we tested those linked to physical objects, such as the camera and servomotors, on the Raspberry Pi 4.</a:t>
            </a: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The first issue we encountered was with OpenCV, the library we used for video processing. When attempting to capture a video, an error indicated that the system failed to allocate the necessary memory. This was unexpected, as the Raspberry Pi 4 typically has sufficient resources to handle basic video processing without memory allocation issues.</a:t>
            </a: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Next, we checked the PWM signals by examining the relevant pins with an oscilloscope. Seeing no activity, we performed a toggle operation on the same GPIO pin, to determine if the problem was specific to the PWMs. The successful toggle confirmed that the PWMs should have been operational.</a:t>
            </a: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a:t>
            </a: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18</a:t>
            </a:fld>
            <a:endParaRPr lang="fr-FR"/>
          </a:p>
        </p:txBody>
      </p:sp>
    </p:spTree>
    <p:extLst>
      <p:ext uri="{BB962C8B-B14F-4D97-AF65-F5344CB8AC3E}">
        <p14:creationId xmlns:p14="http://schemas.microsoft.com/office/powerpoint/2010/main" val="811904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In order to set the corrector, we w</a:t>
            </a:r>
            <a:r>
              <a:rPr lang="en-US" sz="1200" b="0" i="0" u="none" strike="noStrike">
                <a:solidFill>
                  <a:srgbClr val="000000"/>
                </a:solidFill>
                <a:effectLst/>
                <a:latin typeface="Times New Roman" panose="02020603050405020304" pitchFamily="18" charset="0"/>
              </a:rPr>
              <a:t>anted to simulate the system on </a:t>
            </a:r>
            <a:r>
              <a:rPr lang="en-US" sz="1200" b="0" i="0" u="none" strike="noStrike" err="1">
                <a:solidFill>
                  <a:srgbClr val="000000"/>
                </a:solidFill>
                <a:effectLst/>
                <a:latin typeface="Times New Roman" panose="02020603050405020304" pitchFamily="18" charset="0"/>
              </a:rPr>
              <a:t>Matlab</a:t>
            </a:r>
            <a:r>
              <a:rPr lang="en-US" sz="1200" b="0" i="0" u="none" strike="noStrike">
                <a:solidFill>
                  <a:srgbClr val="000000"/>
                </a:solidFill>
                <a:effectLst/>
                <a:latin typeface="Times New Roman" panose="02020603050405020304" pitchFamily="18" charset="0"/>
              </a:rPr>
              <a:t>.</a:t>
            </a:r>
          </a:p>
          <a:p>
            <a:pPr indent="457200" algn="just" rtl="0">
              <a:spcBef>
                <a:spcPts val="0"/>
              </a:spcBef>
              <a:spcAft>
                <a:spcPts val="0"/>
              </a:spcAft>
            </a:pPr>
            <a:br>
              <a:rPr lang="en-US"/>
            </a:br>
            <a:r>
              <a:rPr lang="en-US" sz="1800" b="0" i="0" u="none" strike="noStrike">
                <a:solidFill>
                  <a:srgbClr val="000000"/>
                </a:solidFill>
                <a:effectLst/>
                <a:latin typeface="Times New Roman" panose="02020603050405020304" pitchFamily="18" charset="0"/>
              </a:rPr>
              <a:t>First, we modelized our system. We regularly found in our sources the same simplification which leads to the same transfer function. </a:t>
            </a:r>
          </a:p>
          <a:p>
            <a:pPr indent="457200" algn="just" rtl="0">
              <a:spcBef>
                <a:spcPts val="0"/>
              </a:spcBef>
              <a:spcAft>
                <a:spcPts val="0"/>
              </a:spcAft>
            </a:pPr>
            <a:br>
              <a:rPr lang="en-US"/>
            </a:br>
            <a:r>
              <a:rPr lang="en-US" sz="1800" b="0" i="0" u="none" strike="noStrike">
                <a:solidFill>
                  <a:srgbClr val="000000"/>
                </a:solidFill>
                <a:effectLst/>
                <a:latin typeface="Times New Roman" panose="02020603050405020304" pitchFamily="18" charset="0"/>
              </a:rPr>
              <a:t>We first observed that without a control law, the system oscillates. By running several simulations, we set the parameters of the PID. However, there was still a significant overshoot. Therefore, we had to adjust the </a:t>
            </a:r>
            <a:r>
              <a:rPr lang="en-US" sz="1800" b="0" i="0" u="none" strike="noStrike" err="1">
                <a:solidFill>
                  <a:srgbClr val="000000"/>
                </a:solidFill>
                <a:effectLst/>
                <a:latin typeface="Times New Roman" panose="02020603050405020304" pitchFamily="18" charset="0"/>
              </a:rPr>
              <a:t>derivator</a:t>
            </a:r>
            <a:r>
              <a:rPr lang="en-US" sz="1800" b="0" i="0" u="none" strike="noStrike">
                <a:solidFill>
                  <a:srgbClr val="000000"/>
                </a:solidFill>
                <a:effectLst/>
                <a:latin typeface="Times New Roman" panose="02020603050405020304" pitchFamily="18" charset="0"/>
              </a:rPr>
              <a:t>. To do so, we simulated our model for different values. The results of these simulations are presented on this table.  </a:t>
            </a:r>
            <a:endParaRPr lang="en-US">
              <a:effectLst/>
            </a:endParaRP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We could then select the derivative component for which the </a:t>
            </a:r>
            <a:r>
              <a:rPr lang="en-US" sz="1800" b="0" i="0" u="none" strike="noStrike" err="1">
                <a:solidFill>
                  <a:srgbClr val="000000"/>
                </a:solidFill>
                <a:effectLst/>
                <a:latin typeface="Times New Roman" panose="02020603050405020304" pitchFamily="18" charset="0"/>
              </a:rPr>
              <a:t>overshsoot</a:t>
            </a:r>
            <a:r>
              <a:rPr lang="en-US" sz="1800" b="0" i="0" u="none" strike="noStrike">
                <a:solidFill>
                  <a:srgbClr val="000000"/>
                </a:solidFill>
                <a:effectLst/>
                <a:latin typeface="Times New Roman" panose="02020603050405020304" pitchFamily="18" charset="0"/>
              </a:rPr>
              <a:t> was the lowest. </a:t>
            </a:r>
          </a:p>
          <a:p>
            <a:r>
              <a:rPr lang="en-US" sz="1800" b="0" i="0" u="none" strike="noStrike">
                <a:solidFill>
                  <a:srgbClr val="000000"/>
                </a:solidFill>
                <a:effectLst/>
                <a:latin typeface="Times New Roman" panose="02020603050405020304" pitchFamily="18" charset="0"/>
              </a:rPr>
              <a:t>We tested it in real life with the Arduino and it did not work at all. The plate behaved randomly. We then tried to remove the derivative component of the PID. The system worked as before, but the delay was still too long. </a:t>
            </a: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20</a:t>
            </a:fld>
            <a:endParaRPr lang="fr-FR"/>
          </a:p>
        </p:txBody>
      </p:sp>
    </p:spTree>
    <p:extLst>
      <p:ext uri="{BB962C8B-B14F-4D97-AF65-F5344CB8AC3E}">
        <p14:creationId xmlns:p14="http://schemas.microsoft.com/office/powerpoint/2010/main" val="1040014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25</a:t>
            </a:fld>
            <a:endParaRPr lang="fr-FR"/>
          </a:p>
        </p:txBody>
      </p:sp>
    </p:spTree>
    <p:extLst>
      <p:ext uri="{BB962C8B-B14F-4D97-AF65-F5344CB8AC3E}">
        <p14:creationId xmlns:p14="http://schemas.microsoft.com/office/powerpoint/2010/main" val="146308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u="sng">
                <a:solidFill>
                  <a:srgbClr val="FF0000"/>
                </a:solidFill>
              </a:rPr>
              <a:t>MAXIME</a:t>
            </a:r>
          </a:p>
          <a:p>
            <a:endParaRPr lang="fr-FR" sz="1800">
              <a:ea typeface="Calibri"/>
              <a:cs typeface="Calibri"/>
            </a:endParaRPr>
          </a:p>
          <a:p>
            <a:r>
              <a:rPr lang="fr-FR" sz="1800" err="1">
                <a:ea typeface="Calibri"/>
                <a:cs typeface="Calibri"/>
              </a:rPr>
              <a:t>Let’s</a:t>
            </a:r>
            <a:r>
              <a:rPr lang="fr-FR" sz="1800">
                <a:ea typeface="Calibri"/>
                <a:cs typeface="Calibri"/>
              </a:rPr>
              <a:t> start by </a:t>
            </a:r>
            <a:r>
              <a:rPr lang="fr-FR" sz="1800">
                <a:ea typeface="Calibri"/>
                <a:cs typeface="Calibri"/>
                <a:sym typeface="Wingdings" panose="05000000000000000000" pitchFamily="2" charset="2"/>
              </a:rPr>
              <a:t> putting  a bit of </a:t>
            </a:r>
            <a:r>
              <a:rPr lang="fr-FR" sz="1800" err="1">
                <a:ea typeface="Calibri"/>
                <a:cs typeface="Calibri"/>
                <a:sym typeface="Wingdings" panose="05000000000000000000" pitchFamily="2" charset="2"/>
              </a:rPr>
              <a:t>context</a:t>
            </a:r>
            <a:r>
              <a:rPr lang="fr-FR" sz="1800">
                <a:ea typeface="Calibri"/>
                <a:cs typeface="Calibri"/>
                <a:sym typeface="Wingdings" panose="05000000000000000000" pitchFamily="2" charset="2"/>
              </a:rPr>
              <a:t>.</a:t>
            </a:r>
          </a:p>
          <a:p>
            <a:endParaRPr lang="fr-FR" sz="1800">
              <a:ea typeface="Calibri"/>
              <a:cs typeface="Calibri"/>
              <a:sym typeface="Wingdings" panose="05000000000000000000" pitchFamily="2" charset="2"/>
            </a:endParaRPr>
          </a:p>
          <a:p>
            <a:r>
              <a:rPr lang="fr-FR" sz="1800">
                <a:ea typeface="Calibri"/>
                <a:cs typeface="Calibri"/>
                <a:sym typeface="Wingdings" panose="05000000000000000000" pitchFamily="2" charset="2"/>
              </a:rPr>
              <a:t>--</a:t>
            </a:r>
            <a:endParaRPr lang="fr-FR" sz="1800">
              <a:ea typeface="Calibri"/>
              <a:cs typeface="Calibri"/>
            </a:endParaRPr>
          </a:p>
          <a:p>
            <a:endParaRPr lang="fr-FR" sz="1800">
              <a:ea typeface="Calibri"/>
              <a:cs typeface="Calibri"/>
            </a:endParaRPr>
          </a:p>
          <a:p>
            <a:r>
              <a:rPr lang="fr-FR" sz="1800"/>
              <a:t>The Ball-on-plate platform </a:t>
            </a:r>
            <a:r>
              <a:rPr lang="fr-FR" sz="1800">
                <a:sym typeface="Wingdings" panose="05000000000000000000" pitchFamily="2" charset="2"/>
              </a:rPr>
              <a:t></a:t>
            </a:r>
            <a:r>
              <a:rPr lang="fr-FR" sz="1800"/>
              <a:t> </a:t>
            </a:r>
            <a:r>
              <a:rPr lang="fr-FR" sz="1800" err="1"/>
              <a:t>well-known</a:t>
            </a:r>
            <a:r>
              <a:rPr lang="fr-FR" sz="1800"/>
              <a:t> system </a:t>
            </a:r>
            <a:r>
              <a:rPr lang="fr-FR" sz="1800">
                <a:sym typeface="Wingdings" panose="05000000000000000000" pitchFamily="2" charset="2"/>
              </a:rPr>
              <a:t></a:t>
            </a:r>
            <a:r>
              <a:rPr lang="fr-FR" sz="1800"/>
              <a:t> has been </a:t>
            </a:r>
            <a:r>
              <a:rPr lang="fr-FR" sz="1800" err="1"/>
              <a:t>widely</a:t>
            </a:r>
            <a:r>
              <a:rPr lang="fr-FR" sz="1800"/>
              <a:t> </a:t>
            </a:r>
            <a:r>
              <a:rPr lang="fr-FR" sz="1800" err="1"/>
              <a:t>studied</a:t>
            </a:r>
            <a:r>
              <a:rPr lang="fr-FR" sz="1800"/>
              <a:t> in the </a:t>
            </a:r>
            <a:r>
              <a:rPr lang="fr-FR" sz="1800" err="1"/>
              <a:t>past</a:t>
            </a:r>
            <a:r>
              <a:rPr lang="fr-FR" sz="1800"/>
              <a:t> </a:t>
            </a:r>
            <a:r>
              <a:rPr lang="fr-FR" sz="1800">
                <a:sym typeface="Wingdings" panose="05000000000000000000" pitchFamily="2" charset="2"/>
              </a:rPr>
              <a:t></a:t>
            </a:r>
            <a:r>
              <a:rPr lang="fr-FR" sz="1800"/>
              <a:t> and </a:t>
            </a:r>
            <a:r>
              <a:rPr lang="fr-FR" sz="1800">
                <a:sym typeface="Wingdings" panose="05000000000000000000" pitchFamily="2" charset="2"/>
              </a:rPr>
              <a:t> </a:t>
            </a:r>
            <a:r>
              <a:rPr lang="fr-FR" sz="1800" err="1">
                <a:sym typeface="Wingdings" panose="05000000000000000000" pitchFamily="2" charset="2"/>
              </a:rPr>
              <a:t>it</a:t>
            </a:r>
            <a:r>
              <a:rPr lang="fr-FR" sz="1800">
                <a:sym typeface="Wingdings" panose="05000000000000000000" pitchFamily="2" charset="2"/>
              </a:rPr>
              <a:t> has been  </a:t>
            </a:r>
            <a:r>
              <a:rPr lang="fr-FR" sz="1800" err="1"/>
              <a:t>well</a:t>
            </a:r>
            <a:r>
              <a:rPr lang="fr-FR" sz="1800"/>
              <a:t> </a:t>
            </a:r>
            <a:r>
              <a:rPr lang="fr-FR" sz="1800" err="1"/>
              <a:t>documented</a:t>
            </a:r>
            <a:r>
              <a:rPr lang="fr-FR" sz="1800"/>
              <a:t> by </a:t>
            </a:r>
            <a:r>
              <a:rPr lang="fr-FR" sz="1800" err="1"/>
              <a:t>scientists</a:t>
            </a:r>
            <a:r>
              <a:rPr lang="fr-FR" sz="1800"/>
              <a:t> </a:t>
            </a:r>
            <a:r>
              <a:rPr lang="fr-FR" sz="1800" err="1"/>
              <a:t>around</a:t>
            </a:r>
            <a:r>
              <a:rPr lang="fr-FR" sz="1800"/>
              <a:t> the world.</a:t>
            </a:r>
          </a:p>
          <a:p>
            <a:endParaRPr lang="fr-FR" sz="1800"/>
          </a:p>
          <a:p>
            <a:r>
              <a:rPr lang="fr-FR" sz="1800" err="1"/>
              <a:t>Stabilizing</a:t>
            </a:r>
            <a:r>
              <a:rPr lang="fr-FR" sz="1800"/>
              <a:t> a </a:t>
            </a:r>
            <a:r>
              <a:rPr lang="fr-FR" sz="1800" err="1"/>
              <a:t>ball</a:t>
            </a:r>
            <a:r>
              <a:rPr lang="fr-FR" sz="1800"/>
              <a:t> on a plate </a:t>
            </a:r>
            <a:r>
              <a:rPr lang="fr-FR" sz="1800">
                <a:sym typeface="Wingdings" panose="05000000000000000000" pitchFamily="2" charset="2"/>
              </a:rPr>
              <a:t></a:t>
            </a:r>
            <a:r>
              <a:rPr lang="fr-FR" sz="1800"/>
              <a:t> </a:t>
            </a:r>
            <a:r>
              <a:rPr lang="fr-FR" sz="1800" err="1"/>
              <a:t>concrete</a:t>
            </a:r>
            <a:r>
              <a:rPr lang="fr-FR" sz="1800"/>
              <a:t> and major objective in automation </a:t>
            </a:r>
            <a:r>
              <a:rPr lang="fr-FR" sz="1800" err="1"/>
              <a:t>theory</a:t>
            </a:r>
            <a:r>
              <a:rPr lang="fr-FR" sz="1800"/>
              <a:t> </a:t>
            </a:r>
            <a:r>
              <a:rPr lang="fr-FR" sz="1800">
                <a:sym typeface="Wingdings" panose="05000000000000000000" pitchFamily="2" charset="2"/>
              </a:rPr>
              <a:t> </a:t>
            </a:r>
            <a:r>
              <a:rPr lang="fr-FR" sz="1800" err="1"/>
              <a:t>that</a:t>
            </a:r>
            <a:r>
              <a:rPr lang="fr-FR" sz="1800"/>
              <a:t>  </a:t>
            </a:r>
            <a:r>
              <a:rPr lang="fr-FR" sz="1800">
                <a:sym typeface="Wingdings" panose="05000000000000000000" pitchFamily="2" charset="2"/>
              </a:rPr>
              <a:t> </a:t>
            </a:r>
            <a:r>
              <a:rPr lang="fr-FR" sz="1800"/>
              <a:t>relies on </a:t>
            </a:r>
            <a:r>
              <a:rPr lang="fr-FR" sz="1800">
                <a:sym typeface="Wingdings" panose="05000000000000000000" pitchFamily="2" charset="2"/>
              </a:rPr>
              <a:t></a:t>
            </a:r>
            <a:r>
              <a:rPr lang="fr-FR" sz="1800"/>
              <a:t> </a:t>
            </a:r>
            <a:r>
              <a:rPr lang="fr-FR" sz="1800" err="1"/>
              <a:t>fundamental</a:t>
            </a:r>
            <a:r>
              <a:rPr lang="fr-FR" sz="1800"/>
              <a:t> notions. </a:t>
            </a:r>
          </a:p>
          <a:p>
            <a:endParaRPr lang="fr-FR" sz="1800"/>
          </a:p>
          <a:p>
            <a:r>
              <a:rPr lang="fr-FR" sz="1800" err="1"/>
              <a:t>Althought</a:t>
            </a:r>
            <a:r>
              <a:rPr lang="fr-FR" sz="1800"/>
              <a:t> </a:t>
            </a:r>
            <a:r>
              <a:rPr lang="fr-FR" sz="1800" err="1"/>
              <a:t>it</a:t>
            </a:r>
            <a:r>
              <a:rPr lang="fr-FR" sz="1800"/>
              <a:t> </a:t>
            </a:r>
            <a:r>
              <a:rPr lang="fr-FR" sz="1800" err="1"/>
              <a:t>might</a:t>
            </a:r>
            <a:r>
              <a:rPr lang="fr-FR" sz="1800"/>
              <a:t> </a:t>
            </a:r>
            <a:r>
              <a:rPr lang="fr-FR" sz="1800" err="1"/>
              <a:t>appear</a:t>
            </a:r>
            <a:r>
              <a:rPr lang="fr-FR" sz="1800"/>
              <a:t> as </a:t>
            </a:r>
            <a:r>
              <a:rPr lang="fr-FR" sz="1800">
                <a:sym typeface="Wingdings" panose="05000000000000000000" pitchFamily="2" charset="2"/>
              </a:rPr>
              <a:t></a:t>
            </a:r>
            <a:r>
              <a:rPr lang="fr-FR" sz="1800"/>
              <a:t> simple system </a:t>
            </a:r>
            <a:r>
              <a:rPr lang="fr-FR" sz="1800">
                <a:sym typeface="Wingdings" panose="05000000000000000000" pitchFamily="2" charset="2"/>
              </a:rPr>
              <a:t> </a:t>
            </a:r>
            <a:r>
              <a:rPr lang="fr-FR" sz="1800"/>
              <a:t>&amp; </a:t>
            </a:r>
            <a:r>
              <a:rPr lang="fr-FR" sz="1800">
                <a:sym typeface="Wingdings" panose="05000000000000000000" pitchFamily="2" charset="2"/>
              </a:rPr>
              <a:t></a:t>
            </a:r>
            <a:r>
              <a:rPr lang="fr-FR" sz="1800"/>
              <a:t> simple action, </a:t>
            </a:r>
            <a:r>
              <a:rPr lang="fr-FR" sz="1800">
                <a:sym typeface="Wingdings" panose="05000000000000000000" pitchFamily="2" charset="2"/>
              </a:rPr>
              <a:t> </a:t>
            </a:r>
            <a:r>
              <a:rPr lang="fr-FR" sz="1800" err="1"/>
              <a:t>it</a:t>
            </a:r>
            <a:r>
              <a:rPr lang="fr-FR" sz="1800"/>
              <a:t> can </a:t>
            </a:r>
            <a:r>
              <a:rPr lang="fr-FR" sz="1800" err="1"/>
              <a:t>be</a:t>
            </a:r>
            <a:r>
              <a:rPr lang="fr-FR" sz="1800"/>
              <a:t> </a:t>
            </a:r>
            <a:r>
              <a:rPr lang="fr-FR" sz="1800" err="1"/>
              <a:t>modeled</a:t>
            </a:r>
            <a:r>
              <a:rPr lang="fr-FR" sz="1800"/>
              <a:t> </a:t>
            </a:r>
            <a:r>
              <a:rPr lang="fr-FR" sz="1800">
                <a:sym typeface="Wingdings" panose="05000000000000000000" pitchFamily="2" charset="2"/>
              </a:rPr>
              <a:t></a:t>
            </a:r>
            <a:r>
              <a:rPr lang="fr-FR" sz="1800"/>
              <a:t> </a:t>
            </a:r>
            <a:r>
              <a:rPr lang="fr-FR" sz="1800" err="1"/>
              <a:t>many</a:t>
            </a:r>
            <a:r>
              <a:rPr lang="fr-FR" sz="1800"/>
              <a:t> </a:t>
            </a:r>
            <a:r>
              <a:rPr lang="fr-FR" sz="1800" err="1"/>
              <a:t>ways</a:t>
            </a:r>
            <a:r>
              <a:rPr lang="fr-FR" sz="1800"/>
              <a:t> </a:t>
            </a:r>
            <a:r>
              <a:rPr lang="fr-FR" sz="1800">
                <a:sym typeface="Wingdings" panose="05000000000000000000" pitchFamily="2" charset="2"/>
              </a:rPr>
              <a:t> and  </a:t>
            </a:r>
            <a:r>
              <a:rPr lang="fr-FR" sz="1800" err="1">
                <a:sym typeface="Wingdings" panose="05000000000000000000" pitchFamily="2" charset="2"/>
              </a:rPr>
              <a:t>there</a:t>
            </a:r>
            <a:r>
              <a:rPr lang="fr-FR" sz="1800">
                <a:sym typeface="Wingdings" panose="05000000000000000000" pitchFamily="2" charset="2"/>
              </a:rPr>
              <a:t> </a:t>
            </a:r>
            <a:r>
              <a:rPr lang="fr-FR" sz="1800" err="1">
                <a:sym typeface="Wingdings" panose="05000000000000000000" pitchFamily="2" charset="2"/>
              </a:rPr>
              <a:t>exists</a:t>
            </a:r>
            <a:r>
              <a:rPr lang="fr-FR" sz="1800">
                <a:sym typeface="Wingdings" panose="05000000000000000000" pitchFamily="2" charset="2"/>
              </a:rPr>
              <a:t>  </a:t>
            </a:r>
            <a:r>
              <a:rPr lang="fr-FR" sz="1800" err="1">
                <a:sym typeface="Wingdings" panose="05000000000000000000" pitchFamily="2" charset="2"/>
              </a:rPr>
              <a:t>many</a:t>
            </a:r>
            <a:r>
              <a:rPr lang="fr-FR" sz="1800">
                <a:sym typeface="Wingdings" panose="05000000000000000000" pitchFamily="2" charset="2"/>
              </a:rPr>
              <a:t> types of control </a:t>
            </a:r>
            <a:r>
              <a:rPr lang="fr-FR" sz="1800" err="1">
                <a:sym typeface="Wingdings" panose="05000000000000000000" pitchFamily="2" charset="2"/>
              </a:rPr>
              <a:t>laws</a:t>
            </a:r>
            <a:r>
              <a:rPr lang="fr-FR" sz="1800">
                <a:sym typeface="Wingdings" panose="05000000000000000000" pitchFamily="2" charset="2"/>
              </a:rPr>
              <a:t>  to  control the system  </a:t>
            </a:r>
            <a:r>
              <a:rPr lang="fr-FR" sz="1800" err="1">
                <a:sym typeface="Wingdings" panose="05000000000000000000" pitchFamily="2" charset="2"/>
              </a:rPr>
              <a:t>some</a:t>
            </a:r>
            <a:r>
              <a:rPr lang="fr-FR" sz="1800">
                <a:sym typeface="Wingdings" panose="05000000000000000000" pitchFamily="2" charset="2"/>
              </a:rPr>
              <a:t> of </a:t>
            </a:r>
            <a:r>
              <a:rPr lang="fr-FR" sz="1800" err="1">
                <a:sym typeface="Wingdings" panose="05000000000000000000" pitchFamily="2" charset="2"/>
              </a:rPr>
              <a:t>them</a:t>
            </a:r>
            <a:r>
              <a:rPr lang="fr-FR" sz="1800">
                <a:sym typeface="Wingdings" panose="05000000000000000000" pitchFamily="2" charset="2"/>
              </a:rPr>
              <a:t> can </a:t>
            </a:r>
            <a:r>
              <a:rPr lang="fr-FR" sz="1800" err="1">
                <a:sym typeface="Wingdings" panose="05000000000000000000" pitchFamily="2" charset="2"/>
              </a:rPr>
              <a:t>be</a:t>
            </a:r>
            <a:r>
              <a:rPr lang="fr-FR" sz="1800">
                <a:sym typeface="Wingdings" panose="05000000000000000000" pitchFamily="2" charset="2"/>
              </a:rPr>
              <a:t> </a:t>
            </a:r>
            <a:r>
              <a:rPr lang="fr-FR" sz="1800" err="1">
                <a:sym typeface="Wingdings" panose="05000000000000000000" pitchFamily="2" charset="2"/>
              </a:rPr>
              <a:t>really</a:t>
            </a:r>
            <a:r>
              <a:rPr lang="fr-FR" sz="1800">
                <a:sym typeface="Wingdings" panose="05000000000000000000" pitchFamily="2" charset="2"/>
              </a:rPr>
              <a:t> </a:t>
            </a:r>
            <a:r>
              <a:rPr lang="fr-FR" sz="1800" err="1">
                <a:sym typeface="Wingdings" panose="05000000000000000000" pitchFamily="2" charset="2"/>
              </a:rPr>
              <a:t>challenging</a:t>
            </a:r>
            <a:r>
              <a:rPr lang="fr-FR" sz="1800">
                <a:sym typeface="Wingdings" panose="05000000000000000000" pitchFamily="2" charset="2"/>
              </a:rPr>
              <a:t> to </a:t>
            </a:r>
            <a:r>
              <a:rPr lang="fr-FR" sz="1800" err="1">
                <a:sym typeface="Wingdings" panose="05000000000000000000" pitchFamily="2" charset="2"/>
              </a:rPr>
              <a:t>implement</a:t>
            </a:r>
            <a:r>
              <a:rPr lang="fr-FR" sz="1800">
                <a:sym typeface="Wingdings" panose="05000000000000000000" pitchFamily="2" charset="2"/>
              </a:rPr>
              <a:t>.</a:t>
            </a:r>
            <a:r>
              <a:rPr lang="fr-FR" sz="1800"/>
              <a:t> </a:t>
            </a:r>
          </a:p>
          <a:p>
            <a:endParaRPr lang="fr-FR" sz="1800"/>
          </a:p>
          <a:p>
            <a:r>
              <a:rPr lang="fr-FR" sz="1800" err="1"/>
              <a:t>Here</a:t>
            </a:r>
            <a:r>
              <a:rPr lang="fr-FR" sz="1800"/>
              <a:t> </a:t>
            </a:r>
            <a:r>
              <a:rPr lang="fr-FR" sz="1800">
                <a:sym typeface="Wingdings" panose="05000000000000000000" pitchFamily="2" charset="2"/>
              </a:rPr>
              <a:t> </a:t>
            </a:r>
            <a:r>
              <a:rPr lang="fr-FR" sz="1800" err="1">
                <a:sym typeface="Wingdings" panose="05000000000000000000" pitchFamily="2" charset="2"/>
              </a:rPr>
              <a:t>we</a:t>
            </a:r>
            <a:r>
              <a:rPr lang="fr-FR" sz="1800">
                <a:sym typeface="Wingdings" panose="05000000000000000000" pitchFamily="2" charset="2"/>
              </a:rPr>
              <a:t> </a:t>
            </a:r>
            <a:r>
              <a:rPr lang="fr-FR" sz="1800" err="1">
                <a:sym typeface="Wingdings" panose="05000000000000000000" pitchFamily="2" charset="2"/>
              </a:rPr>
              <a:t>will</a:t>
            </a:r>
            <a:r>
              <a:rPr lang="fr-FR" sz="1800">
                <a:sym typeface="Wingdings" panose="05000000000000000000" pitchFamily="2" charset="2"/>
              </a:rPr>
              <a:t>  </a:t>
            </a:r>
            <a:r>
              <a:rPr lang="fr-FR" sz="1800" err="1">
                <a:sym typeface="Wingdings" panose="05000000000000000000" pitchFamily="2" charset="2"/>
              </a:rPr>
              <a:t>considering</a:t>
            </a:r>
            <a:r>
              <a:rPr lang="fr-FR" sz="1800">
                <a:sym typeface="Wingdings" panose="05000000000000000000" pitchFamily="2" charset="2"/>
              </a:rPr>
              <a:t>  3 DOF system  </a:t>
            </a:r>
            <a:r>
              <a:rPr lang="fr-FR" sz="1800" err="1">
                <a:sym typeface="Wingdings" panose="05000000000000000000" pitchFamily="2" charset="2"/>
              </a:rPr>
              <a:t>means</a:t>
            </a:r>
            <a:r>
              <a:rPr lang="fr-FR" sz="1800">
                <a:sym typeface="Wingdings" panose="05000000000000000000" pitchFamily="2" charset="2"/>
              </a:rPr>
              <a:t>  the plate can </a:t>
            </a:r>
            <a:r>
              <a:rPr lang="fr-FR" sz="1800" err="1">
                <a:sym typeface="Wingdings" panose="05000000000000000000" pitchFamily="2" charset="2"/>
              </a:rPr>
              <a:t>rotate</a:t>
            </a:r>
            <a:r>
              <a:rPr lang="fr-FR" sz="1800">
                <a:sym typeface="Wingdings" panose="05000000000000000000" pitchFamily="2" charset="2"/>
              </a:rPr>
              <a:t> on 2 axis  and   move up and down. </a:t>
            </a:r>
            <a:r>
              <a:rPr lang="fr-FR" sz="1800" err="1">
                <a:sym typeface="Wingdings" panose="05000000000000000000" pitchFamily="2" charset="2"/>
              </a:rPr>
              <a:t>We</a:t>
            </a:r>
            <a:r>
              <a:rPr lang="fr-FR" sz="1800">
                <a:sym typeface="Wingdings" panose="05000000000000000000" pitchFamily="2" charset="2"/>
              </a:rPr>
              <a:t> </a:t>
            </a:r>
            <a:r>
              <a:rPr lang="fr-FR" sz="1800" err="1">
                <a:sym typeface="Wingdings" panose="05000000000000000000" pitchFamily="2" charset="2"/>
              </a:rPr>
              <a:t>did</a:t>
            </a:r>
            <a:r>
              <a:rPr lang="fr-FR" sz="1800">
                <a:sym typeface="Wingdings" panose="05000000000000000000" pitchFamily="2" charset="2"/>
              </a:rPr>
              <a:t> not start </a:t>
            </a:r>
            <a:r>
              <a:rPr lang="fr-FR" sz="1800" err="1">
                <a:sym typeface="Wingdings" panose="05000000000000000000" pitchFamily="2" charset="2"/>
              </a:rPr>
              <a:t>from</a:t>
            </a:r>
            <a:r>
              <a:rPr lang="fr-FR" sz="1800">
                <a:sym typeface="Wingdings" panose="05000000000000000000" pitchFamily="2" charset="2"/>
              </a:rPr>
              <a:t> scratch  since  </a:t>
            </a:r>
            <a:r>
              <a:rPr lang="fr-FR" sz="1800" err="1">
                <a:sym typeface="Wingdings" panose="05000000000000000000" pitchFamily="2" charset="2"/>
              </a:rPr>
              <a:t>we</a:t>
            </a:r>
            <a:r>
              <a:rPr lang="fr-FR" sz="1800">
                <a:sym typeface="Wingdings" panose="05000000000000000000" pitchFamily="2" charset="2"/>
              </a:rPr>
              <a:t> </a:t>
            </a:r>
            <a:r>
              <a:rPr lang="fr-FR" sz="1800" err="1">
                <a:sym typeface="Wingdings" panose="05000000000000000000" pitchFamily="2" charset="2"/>
              </a:rPr>
              <a:t>took</a:t>
            </a:r>
            <a:r>
              <a:rPr lang="fr-FR" sz="1800">
                <a:sym typeface="Wingdings" panose="05000000000000000000" pitchFamily="2" charset="2"/>
              </a:rPr>
              <a:t> over </a:t>
            </a:r>
            <a:r>
              <a:rPr lang="fr-FR" sz="1800"/>
              <a:t> </a:t>
            </a:r>
            <a:r>
              <a:rPr lang="fr-FR" sz="1800" err="1"/>
              <a:t>work</a:t>
            </a:r>
            <a:r>
              <a:rPr lang="fr-FR" sz="1800"/>
              <a:t> </a:t>
            </a:r>
            <a:r>
              <a:rPr lang="fr-FR" sz="1800" err="1"/>
              <a:t>initiated</a:t>
            </a:r>
            <a:r>
              <a:rPr lang="fr-FR" sz="1800"/>
              <a:t> last </a:t>
            </a:r>
            <a:r>
              <a:rPr lang="fr-FR" sz="1800" err="1"/>
              <a:t>year</a:t>
            </a:r>
            <a:r>
              <a:rPr lang="fr-FR" sz="1800"/>
              <a:t> </a:t>
            </a:r>
            <a:r>
              <a:rPr lang="fr-FR" sz="1800">
                <a:sym typeface="Wingdings" panose="05000000000000000000" pitchFamily="2" charset="2"/>
              </a:rPr>
              <a:t></a:t>
            </a:r>
            <a:r>
              <a:rPr lang="fr-FR" sz="1800"/>
              <a:t> by </a:t>
            </a:r>
            <a:r>
              <a:rPr lang="fr-FR" sz="1800" err="1"/>
              <a:t>other</a:t>
            </a:r>
            <a:r>
              <a:rPr lang="fr-FR" sz="1800"/>
              <a:t> </a:t>
            </a:r>
            <a:r>
              <a:rPr lang="fr-FR" sz="1800" err="1"/>
              <a:t>students</a:t>
            </a:r>
            <a:r>
              <a:rPr lang="fr-FR" sz="1800"/>
              <a:t>.</a:t>
            </a: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2</a:t>
            </a:fld>
            <a:endParaRPr lang="fr-FR"/>
          </a:p>
        </p:txBody>
      </p:sp>
    </p:spTree>
    <p:extLst>
      <p:ext uri="{BB962C8B-B14F-4D97-AF65-F5344CB8AC3E}">
        <p14:creationId xmlns:p14="http://schemas.microsoft.com/office/powerpoint/2010/main" val="301716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b="0" i="0">
                <a:solidFill>
                  <a:srgbClr val="0D0D0D"/>
                </a:solidFill>
                <a:effectLst/>
                <a:highlight>
                  <a:srgbClr val="FFFFFF"/>
                </a:highlight>
                <a:latin typeface="Söhne"/>
              </a:rPr>
              <a:t>Unfortunately, we did not have enough time to resolve the issues related to implementing the Python code on the board. However, we have several ideas for addressing these errors.</a:t>
            </a:r>
            <a:endParaRPr lang="en-US" b="0">
              <a:effectLst/>
            </a:endParaRPr>
          </a:p>
          <a:p>
            <a:pPr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algn="just" rtl="0">
              <a:spcBef>
                <a:spcPts val="0"/>
              </a:spcBef>
              <a:spcAft>
                <a:spcPts val="0"/>
              </a:spcAft>
            </a:pPr>
            <a:r>
              <a:rPr lang="en-US" b="0" i="0">
                <a:solidFill>
                  <a:srgbClr val="0D0D0D"/>
                </a:solidFill>
                <a:effectLst/>
                <a:highlight>
                  <a:srgbClr val="FFFFFF"/>
                </a:highlight>
                <a:latin typeface="Söhne"/>
              </a:rPr>
              <a:t>Firstly, we used the </a:t>
            </a:r>
            <a:r>
              <a:rPr lang="en-US" err="1"/>
              <a:t>rpi.gpio</a:t>
            </a:r>
            <a:r>
              <a:rPr lang="en-US" b="0" i="0">
                <a:solidFill>
                  <a:srgbClr val="0D0D0D"/>
                </a:solidFill>
                <a:effectLst/>
                <a:highlight>
                  <a:srgbClr val="FFFFFF"/>
                </a:highlight>
                <a:latin typeface="Söhne"/>
              </a:rPr>
              <a:t> library to code our scripts in Python. This library includes functions for initializing peripherals. Therefore, the PWMs were tested with this </a:t>
            </a:r>
            <a:r>
              <a:rPr lang="en-US" b="0" i="0" err="1">
                <a:solidFill>
                  <a:srgbClr val="0D0D0D"/>
                </a:solidFill>
                <a:effectLst/>
                <a:highlight>
                  <a:srgbClr val="FFFFFF"/>
                </a:highlight>
                <a:latin typeface="Söhne"/>
              </a:rPr>
              <a:t>librairy</a:t>
            </a:r>
            <a:r>
              <a:rPr lang="en-US" b="0" i="0">
                <a:solidFill>
                  <a:srgbClr val="0D0D0D"/>
                </a:solidFill>
                <a:effectLst/>
                <a:highlight>
                  <a:srgbClr val="FFFFFF"/>
                </a:highlight>
                <a:latin typeface="Söhne"/>
              </a:rPr>
              <a:t>. In that way, one potential solution would be to test the PWMs with another library to determine if the source of the problem is linked to this one.</a:t>
            </a:r>
            <a:endParaRPr lang="en-US" b="0">
              <a:effectLst/>
            </a:endParaRPr>
          </a:p>
          <a:p>
            <a:pPr algn="just" rtl="0">
              <a:spcBef>
                <a:spcPts val="0"/>
              </a:spcBef>
              <a:spcAft>
                <a:spcPts val="0"/>
              </a:spcAft>
            </a:pPr>
            <a:r>
              <a:rPr lang="en-US" sz="1800" b="0" i="0" u="none" strike="noStrike">
                <a:solidFill>
                  <a:srgbClr val="000000"/>
                </a:solidFill>
                <a:effectLst/>
                <a:latin typeface="Times New Roman" panose="02020603050405020304" pitchFamily="18" charset="0"/>
              </a:rPr>
              <a:t> </a:t>
            </a:r>
          </a:p>
          <a:p>
            <a:pPr algn="just" rtl="0">
              <a:spcBef>
                <a:spcPts val="0"/>
              </a:spcBef>
              <a:spcAft>
                <a:spcPts val="0"/>
              </a:spcAft>
            </a:pPr>
            <a:r>
              <a:rPr lang="en-US" b="0" i="0">
                <a:solidFill>
                  <a:srgbClr val="0D0D0D"/>
                </a:solidFill>
                <a:effectLst/>
                <a:highlight>
                  <a:srgbClr val="FFFFFF"/>
                </a:highlight>
                <a:latin typeface="Söhne"/>
              </a:rPr>
              <a:t>Secondly, Mr. Di </a:t>
            </a:r>
            <a:r>
              <a:rPr lang="en-US" b="0" i="0" err="1">
                <a:solidFill>
                  <a:srgbClr val="0D0D0D"/>
                </a:solidFill>
                <a:effectLst/>
                <a:highlight>
                  <a:srgbClr val="FFFFFF"/>
                </a:highlight>
                <a:latin typeface="Söhne"/>
              </a:rPr>
              <a:t>Mercurio</a:t>
            </a:r>
            <a:r>
              <a:rPr lang="en-US" b="0" i="0">
                <a:solidFill>
                  <a:srgbClr val="0D0D0D"/>
                </a:solidFill>
                <a:effectLst/>
                <a:highlight>
                  <a:srgbClr val="FFFFFF"/>
                </a:highlight>
                <a:latin typeface="Söhne"/>
              </a:rPr>
              <a:t> had successfully tested PWMs with his own board. However, we were unable to connect to his board to examine the code and the libraries he used. On the other hand, we think that switching boards could help determine whether the memory allocation issue is specific to our card or if it is related to this model in general.</a:t>
            </a:r>
            <a:endParaRPr lang="en-US" b="0">
              <a:effectLst/>
            </a:endParaRPr>
          </a:p>
          <a:p>
            <a:pPr algn="just" rtl="0">
              <a:spcBef>
                <a:spcPts val="0"/>
              </a:spcBef>
              <a:spcAft>
                <a:spcPts val="0"/>
              </a:spcAft>
            </a:pPr>
            <a:br>
              <a:rPr lang="en-US" b="0">
                <a:effectLst/>
              </a:rPr>
            </a:br>
            <a:r>
              <a:rPr lang="en-US" b="0">
                <a:effectLst/>
              </a:rPr>
              <a:t>Then, o</a:t>
            </a:r>
            <a:r>
              <a:rPr lang="en-US" b="0" i="0">
                <a:solidFill>
                  <a:srgbClr val="0D0D0D"/>
                </a:solidFill>
                <a:effectLst/>
                <a:highlight>
                  <a:srgbClr val="FFFFFF"/>
                </a:highlight>
                <a:latin typeface="Söhne"/>
              </a:rPr>
              <a:t>nce the Python code is operational, the goal would be to implement it on the board and run our system to evaluate its performance. If a faster response time is achieved, it would then be needed to adjust the PID to control the angle of the servomotors.</a:t>
            </a:r>
            <a:endParaRPr lang="en-US" b="0">
              <a:effectLst/>
            </a:endParaRPr>
          </a:p>
          <a:p>
            <a:pPr algn="l" rtl="0">
              <a:spcBef>
                <a:spcPts val="0"/>
              </a:spcBef>
              <a:spcAft>
                <a:spcPts val="0"/>
              </a:spcAft>
            </a:pPr>
            <a:br>
              <a:rPr lang="en-US" b="0">
                <a:effectLst/>
              </a:rPr>
            </a:br>
            <a:r>
              <a:rPr lang="en-US" b="0" i="0">
                <a:solidFill>
                  <a:srgbClr val="0D0D0D"/>
                </a:solidFill>
                <a:effectLst/>
                <a:highlight>
                  <a:srgbClr val="FFFFFF"/>
                </a:highlight>
                <a:latin typeface="Söhne"/>
              </a:rPr>
              <a:t>Finally, it might be beneficial to find a way to reduce the execution time of the MATLAB code. Although we managed to cut it by a third, the system is still too slow. </a:t>
            </a:r>
            <a:br>
              <a:rPr lang="en-US"/>
            </a:br>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27</a:t>
            </a:fld>
            <a:endParaRPr lang="fr-FR"/>
          </a:p>
        </p:txBody>
      </p:sp>
    </p:spTree>
    <p:extLst>
      <p:ext uri="{BB962C8B-B14F-4D97-AF65-F5344CB8AC3E}">
        <p14:creationId xmlns:p14="http://schemas.microsoft.com/office/powerpoint/2010/main" val="1654165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29</a:t>
            </a:fld>
            <a:endParaRPr lang="fr-FR"/>
          </a:p>
        </p:txBody>
      </p:sp>
    </p:spTree>
    <p:extLst>
      <p:ext uri="{BB962C8B-B14F-4D97-AF65-F5344CB8AC3E}">
        <p14:creationId xmlns:p14="http://schemas.microsoft.com/office/powerpoint/2010/main" val="2494315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a:solidFill>
                  <a:srgbClr val="FF0000"/>
                </a:solidFill>
              </a:rPr>
              <a:t>MAXIME</a:t>
            </a:r>
            <a:endParaRPr lang="en-US" sz="1800" b="0" i="0" u="none" strike="noStrike">
              <a:solidFill>
                <a:srgbClr val="000000"/>
              </a:solidFill>
              <a:effectLst/>
              <a:latin typeface="Times New Roman" panose="02020603050405020304" pitchFamily="18" charset="0"/>
            </a:endParaRP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The main objective of this project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have a robust control law </a:t>
            </a:r>
            <a:r>
              <a:rPr lang="en-US" sz="1800" b="0" i="0" u="none" strike="noStrike">
                <a:solidFill>
                  <a:srgbClr val="000000"/>
                </a:solidFill>
                <a:effectLst/>
                <a:latin typeface="Times New Roman" panose="02020603050405020304" pitchFamily="18" charset="0"/>
                <a:sym typeface="Wingdings" panose="05000000000000000000" pitchFamily="2" charset="2"/>
              </a:rPr>
              <a:t></a:t>
            </a:r>
            <a:r>
              <a:rPr lang="en-US" sz="1800" b="0" i="0" u="none" strike="noStrike">
                <a:solidFill>
                  <a:srgbClr val="000000"/>
                </a:solidFill>
                <a:effectLst/>
                <a:latin typeface="Times New Roman" panose="02020603050405020304" pitchFamily="18" charset="0"/>
              </a:rPr>
              <a:t> to have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better closed loop reaction and a better performance </a:t>
            </a:r>
            <a:r>
              <a:rPr lang="en-US" sz="1800" b="0" i="0" u="none" strike="noStrike">
                <a:solidFill>
                  <a:srgbClr val="000000"/>
                </a:solidFill>
                <a:effectLst/>
                <a:latin typeface="Times New Roman" panose="02020603050405020304" pitchFamily="18" charset="0"/>
                <a:sym typeface="Wingdings" panose="05000000000000000000" pitchFamily="2" charset="2"/>
              </a:rPr>
              <a:t> in order to  be </a:t>
            </a:r>
            <a:r>
              <a:rPr lang="en-US" sz="1800" b="0" i="0" u="none" strike="noStrike">
                <a:solidFill>
                  <a:srgbClr val="000000"/>
                </a:solidFill>
                <a:effectLst/>
                <a:latin typeface="Times New Roman" panose="02020603050405020304" pitchFamily="18" charset="0"/>
              </a:rPr>
              <a:t>able to keep the ball on the plate. </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The final aim </a:t>
            </a:r>
            <a:r>
              <a:rPr lang="en-US" sz="1800" b="0" i="0" u="none" strike="noStrike">
                <a:solidFill>
                  <a:srgbClr val="000000"/>
                </a:solidFill>
                <a:effectLst/>
                <a:latin typeface="Times New Roman" panose="02020603050405020304" pitchFamily="18" charset="0"/>
                <a:sym typeface="Wingdings" panose="05000000000000000000" pitchFamily="2" charset="2"/>
              </a:rPr>
              <a:t></a:t>
            </a:r>
            <a:r>
              <a:rPr lang="en-US" sz="1800" b="0" i="0" u="none" strike="noStrike">
                <a:solidFill>
                  <a:srgbClr val="000000"/>
                </a:solidFill>
                <a:effectLst/>
                <a:latin typeface="Times New Roman" panose="02020603050405020304" pitchFamily="18" charset="0"/>
              </a:rPr>
              <a:t> have an efficient feedback of the actions being performed by the actuators on the computer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and be able to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control them in real-time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to provide </a:t>
            </a:r>
            <a:r>
              <a:rPr lang="en-US" sz="1800" b="0" i="0" u="none" strike="noStrike">
                <a:solidFill>
                  <a:srgbClr val="000000"/>
                </a:solidFill>
                <a:effectLst/>
                <a:latin typeface="Times New Roman" panose="02020603050405020304" pitchFamily="18" charset="0"/>
                <a:sym typeface="Wingdings" panose="05000000000000000000" pitchFamily="2" charset="2"/>
              </a:rPr>
              <a:t></a:t>
            </a:r>
            <a:r>
              <a:rPr lang="en-US" sz="1800" b="0" i="0" u="none" strike="noStrike">
                <a:solidFill>
                  <a:srgbClr val="000000"/>
                </a:solidFill>
                <a:effectLst/>
                <a:latin typeface="Times New Roman" panose="02020603050405020304" pitchFamily="18" charset="0"/>
              </a:rPr>
              <a:t> practical work session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for AE students. That way </a:t>
            </a:r>
            <a:r>
              <a:rPr lang="en-US" sz="1800" b="0" i="0" u="none" strike="noStrike">
                <a:solidFill>
                  <a:srgbClr val="000000"/>
                </a:solidFill>
                <a:effectLst/>
                <a:latin typeface="Times New Roman" panose="02020603050405020304" pitchFamily="18" charset="0"/>
                <a:sym typeface="Wingdings" panose="05000000000000000000" pitchFamily="2" charset="2"/>
              </a:rPr>
              <a:t> </a:t>
            </a:r>
            <a:r>
              <a:rPr lang="en-US" sz="1800" b="0" i="0" u="none" strike="noStrike">
                <a:solidFill>
                  <a:srgbClr val="000000"/>
                </a:solidFill>
                <a:effectLst/>
                <a:latin typeface="Times New Roman" panose="02020603050405020304" pitchFamily="18" charset="0"/>
              </a:rPr>
              <a:t>they can apply automation concepts </a:t>
            </a:r>
            <a:r>
              <a:rPr lang="en-US" sz="1800" b="0" i="0" u="none" strike="noStrike">
                <a:solidFill>
                  <a:srgbClr val="000000"/>
                </a:solidFill>
                <a:effectLst/>
                <a:latin typeface="Times New Roman" panose="02020603050405020304" pitchFamily="18" charset="0"/>
                <a:sym typeface="Wingdings" panose="05000000000000000000" pitchFamily="2" charset="2"/>
              </a:rPr>
              <a:t></a:t>
            </a:r>
            <a:r>
              <a:rPr lang="en-US" sz="1800" b="0" i="0" u="none" strike="noStrike">
                <a:solidFill>
                  <a:srgbClr val="000000"/>
                </a:solidFill>
                <a:effectLst/>
                <a:latin typeface="Times New Roman" panose="02020603050405020304" pitchFamily="18" charset="0"/>
              </a:rPr>
              <a:t> concretely.</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Last year, an Arduino microcontroller was used. This year, we switched to a Raspberry Pi 4 to fix communication issues and run the code entirely on </a:t>
            </a:r>
            <a:r>
              <a:rPr lang="en-US" sz="1800" b="0" i="0" u="none" strike="noStrike" err="1">
                <a:solidFill>
                  <a:srgbClr val="000000"/>
                </a:solidFill>
                <a:effectLst/>
                <a:latin typeface="Times New Roman" panose="02020603050405020304" pitchFamily="18" charset="0"/>
              </a:rPr>
              <a:t>Matlab</a:t>
            </a:r>
            <a:r>
              <a:rPr lang="en-US" sz="1800" b="0" i="0" u="none" strike="noStrike">
                <a:solidFill>
                  <a:srgbClr val="000000"/>
                </a:solidFill>
                <a:effectLst/>
                <a:latin typeface="Times New Roman" panose="02020603050405020304" pitchFamily="18" charset="0"/>
              </a:rPr>
              <a:t>. We also simulated the control law to measure its performance before implementing it on the real system.</a:t>
            </a: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3</a:t>
            </a:fld>
            <a:endParaRPr lang="fr-FR"/>
          </a:p>
        </p:txBody>
      </p:sp>
    </p:spTree>
    <p:extLst>
      <p:ext uri="{BB962C8B-B14F-4D97-AF65-F5344CB8AC3E}">
        <p14:creationId xmlns:p14="http://schemas.microsoft.com/office/powerpoint/2010/main" val="4114312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outline for our presentation:</a:t>
            </a:r>
          </a:p>
          <a:p>
            <a:endParaRPr lang="en-US"/>
          </a:p>
          <a:p>
            <a:r>
              <a:rPr lang="en-US"/>
              <a:t>First, we will describe the steps we took to achieve our goal.</a:t>
            </a:r>
          </a:p>
          <a:p>
            <a:r>
              <a:rPr lang="en-US"/>
              <a:t>Next, we will present our simulation and experimental results.</a:t>
            </a:r>
          </a:p>
          <a:p>
            <a:r>
              <a:rPr lang="en-US"/>
              <a:t>Finally, we will discuss the next steps in our project.</a:t>
            </a:r>
          </a:p>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4</a:t>
            </a:fld>
            <a:endParaRPr lang="fr-FR"/>
          </a:p>
        </p:txBody>
      </p:sp>
    </p:spTree>
    <p:extLst>
      <p:ext uri="{BB962C8B-B14F-4D97-AF65-F5344CB8AC3E}">
        <p14:creationId xmlns:p14="http://schemas.microsoft.com/office/powerpoint/2010/main" val="143971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b="0" i="0">
                <a:solidFill>
                  <a:srgbClr val="0D0D0D"/>
                </a:solidFill>
                <a:effectLst/>
                <a:highlight>
                  <a:srgbClr val="FFFFFF"/>
                </a:highlight>
                <a:latin typeface="Söhne"/>
              </a:rPr>
              <a:t>First, let us describe the system we are talking about. Our model features a system with three degrees of freedom, consisting of a round plate managed by three servomotors. The ping pong ball is placed on this plate and a camera tracks its position. This camera is connected to an Arduino or Raspberry Pi 4 board, which is itself connected to a computer to relay commands to the servomotors.</a:t>
            </a:r>
            <a:endParaRPr lang="en-US">
              <a:effectLst/>
            </a:endParaRPr>
          </a:p>
          <a:p>
            <a:pPr indent="457200" algn="just" rtl="0">
              <a:spcBef>
                <a:spcPts val="0"/>
              </a:spcBef>
              <a:spcAft>
                <a:spcPts val="0"/>
              </a:spcAft>
            </a:pPr>
            <a:br>
              <a:rPr lang="en-US"/>
            </a:br>
            <a:r>
              <a:rPr lang="en-US" b="0" i="0">
                <a:solidFill>
                  <a:srgbClr val="0D0D0D"/>
                </a:solidFill>
                <a:effectLst/>
                <a:highlight>
                  <a:srgbClr val="FFFFFF"/>
                </a:highlight>
                <a:latin typeface="Söhne"/>
              </a:rPr>
              <a:t>When the ping pong ball is placed on the plate, the camera detects it and transmits the real-time image of the ball to the computer.</a:t>
            </a:r>
          </a:p>
          <a:p>
            <a:pPr algn="l">
              <a:buFont typeface="Arial" panose="020B0604020202020204" pitchFamily="34" charset="0"/>
              <a:buNone/>
            </a:pPr>
            <a:r>
              <a:rPr lang="en-US" b="0" i="0">
                <a:solidFill>
                  <a:srgbClr val="0D0D0D"/>
                </a:solidFill>
                <a:effectLst/>
                <a:highlight>
                  <a:srgbClr val="FFFFFF"/>
                </a:highlight>
                <a:latin typeface="Söhne"/>
              </a:rPr>
              <a:t>Then, the computer processes this image to determine the ball's position. A control algorithm (PID) sends instructions to the servomotors based on the ball's position calculated. The servomotors adjust accordingly to guide the ball to the center of the plate.</a:t>
            </a:r>
          </a:p>
          <a:p>
            <a:endParaRPr lang="en-US" sz="1800" b="0" i="0" u="none" strike="noStrike">
              <a:solidFill>
                <a:srgbClr val="000000"/>
              </a:solidFill>
              <a:effectLst/>
              <a:latin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6</a:t>
            </a:fld>
            <a:endParaRPr lang="fr-FR"/>
          </a:p>
        </p:txBody>
      </p:sp>
    </p:spTree>
    <p:extLst>
      <p:ext uri="{BB962C8B-B14F-4D97-AF65-F5344CB8AC3E}">
        <p14:creationId xmlns:p14="http://schemas.microsoft.com/office/powerpoint/2010/main" val="156772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rtl="0">
              <a:spcBef>
                <a:spcPts val="0"/>
              </a:spcBef>
              <a:spcAft>
                <a:spcPts val="0"/>
              </a:spcAft>
            </a:pPr>
            <a:r>
              <a:rPr lang="en-US" sz="1800" b="0" i="0" u="none" strike="noStrike">
                <a:solidFill>
                  <a:srgbClr val="000000"/>
                </a:solidFill>
                <a:effectLst/>
                <a:latin typeface="Times New Roman" panose="02020603050405020304" pitchFamily="18" charset="0"/>
              </a:rPr>
              <a:t>The last group have incremented several parameters in order to identify the ball on the camera. </a:t>
            </a:r>
          </a:p>
          <a:p>
            <a:pPr indent="457200" rtl="0">
              <a:spcBef>
                <a:spcPts val="0"/>
              </a:spcBef>
              <a:spcAft>
                <a:spcPts val="0"/>
              </a:spcAft>
            </a:pPr>
            <a:r>
              <a:rPr lang="en-US" sz="1800" b="0" i="0" u="none" strike="noStrike">
                <a:solidFill>
                  <a:srgbClr val="000000"/>
                </a:solidFill>
                <a:effectLst/>
                <a:latin typeface="Times New Roman" panose="02020603050405020304" pitchFamily="18" charset="0"/>
              </a:rPr>
              <a:t>One of them was the </a:t>
            </a:r>
            <a:r>
              <a:rPr lang="en-US" sz="1200" b="0" i="0" u="none" strike="noStrike">
                <a:solidFill>
                  <a:schemeClr val="tx1"/>
                </a:solidFill>
                <a:effectLst/>
                <a:latin typeface="+mn-lt"/>
              </a:rPr>
              <a:t>a</a:t>
            </a:r>
            <a:r>
              <a:rPr lang="en-US" sz="1800" b="0" i="0" u="none" strike="noStrike">
                <a:solidFill>
                  <a:srgbClr val="000000"/>
                </a:solidFill>
                <a:effectLst/>
                <a:latin typeface="Times New Roman" panose="02020603050405020304" pitchFamily="18" charset="0"/>
              </a:rPr>
              <a:t>llowable color range: In order to identify the ball, a wide range that takes into account different brightness conditions has been set.</a:t>
            </a: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However, when the ball was not in the camera frame, the algorithm tended to detect the support of the model as a ball because its color is similar to brown. This led to a brutal and non-logical reaction from the model because it acted as if the ball was on the plate.</a:t>
            </a:r>
          </a:p>
          <a:p>
            <a:pPr indent="457200" algn="just" rtl="0">
              <a:spcBef>
                <a:spcPts val="0"/>
              </a:spcBef>
              <a:spcAft>
                <a:spcPts val="0"/>
              </a:spcAft>
            </a:pPr>
            <a:r>
              <a:rPr lang="en-US" sz="1800" b="0" i="0" u="none" strike="noStrike">
                <a:solidFill>
                  <a:srgbClr val="000000"/>
                </a:solidFill>
                <a:effectLst/>
                <a:latin typeface="Times New Roman" panose="02020603050405020304" pitchFamily="18" charset="0"/>
              </a:rPr>
              <a:t>For these reasons, we covered the support of the model with colored sheets, so that the support can not be detected as a ball.</a:t>
            </a:r>
            <a:endParaRPr lang="en-US" sz="1800">
              <a:effectLst/>
            </a:endParaRPr>
          </a:p>
          <a:p>
            <a:pPr indent="457200" rtl="0">
              <a:spcBef>
                <a:spcPts val="0"/>
              </a:spcBef>
              <a:spcAft>
                <a:spcPts val="0"/>
              </a:spcAft>
            </a:pPr>
            <a:endParaRPr lang="en-US" sz="1800" b="0" i="0" u="none" strike="noStrike">
              <a:solidFill>
                <a:srgbClr val="000000"/>
              </a:solidFill>
              <a:effectLst/>
              <a:latin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7</a:t>
            </a:fld>
            <a:endParaRPr lang="fr-FR"/>
          </a:p>
        </p:txBody>
      </p:sp>
    </p:spTree>
    <p:extLst>
      <p:ext uri="{BB962C8B-B14F-4D97-AF65-F5344CB8AC3E}">
        <p14:creationId xmlns:p14="http://schemas.microsoft.com/office/powerpoint/2010/main" val="81652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r>
              <a:rPr lang="en-US" sz="1800" b="0" i="0" u="none" strike="noStrike">
                <a:solidFill>
                  <a:srgbClr val="000000"/>
                </a:solidFill>
                <a:effectLst/>
                <a:latin typeface="Times New Roman"/>
                <a:cs typeface="Times New Roman"/>
              </a:rPr>
              <a:t>To vulgarize the geometrical problem let’s take an example</a:t>
            </a:r>
          </a:p>
          <a:p>
            <a:pPr indent="457200" algn="just"/>
            <a:r>
              <a:rPr lang="en-US" sz="1800" b="0" i="0" u="none" strike="noStrike">
                <a:solidFill>
                  <a:srgbClr val="000000"/>
                </a:solidFill>
                <a:effectLst/>
                <a:latin typeface="Times New Roman"/>
                <a:cs typeface="Times New Roman"/>
              </a:rPr>
              <a:t>I vector : direction given from the point where is the ball </a:t>
            </a:r>
            <a:r>
              <a:rPr lang="en-US" sz="1800">
                <a:solidFill>
                  <a:srgbClr val="000000"/>
                </a:solidFill>
                <a:latin typeface="Times New Roman"/>
                <a:cs typeface="Times New Roman"/>
              </a:rPr>
              <a:t>to the</a:t>
            </a:r>
            <a:r>
              <a:rPr lang="en-US" sz="1800" b="0" i="0" u="none" strike="noStrike">
                <a:solidFill>
                  <a:srgbClr val="000000"/>
                </a:solidFill>
                <a:effectLst/>
                <a:latin typeface="Times New Roman"/>
                <a:cs typeface="Times New Roman"/>
              </a:rPr>
              <a:t> center -&gt; two components : Ix , </a:t>
            </a:r>
            <a:r>
              <a:rPr lang="en-US" sz="1800" b="0" i="0" u="none" strike="noStrike" err="1">
                <a:solidFill>
                  <a:srgbClr val="000000"/>
                </a:solidFill>
                <a:effectLst/>
                <a:latin typeface="Times New Roman"/>
                <a:cs typeface="Times New Roman"/>
              </a:rPr>
              <a:t>Iy</a:t>
            </a:r>
            <a:r>
              <a:rPr lang="en-US" sz="1800" b="0" i="0" u="none" strike="noStrike">
                <a:solidFill>
                  <a:srgbClr val="000000"/>
                </a:solidFill>
                <a:effectLst/>
                <a:latin typeface="Times New Roman"/>
                <a:cs typeface="Times New Roman"/>
              </a:rPr>
              <a:t>.</a:t>
            </a:r>
          </a:p>
          <a:p>
            <a:pPr indent="457200" algn="just"/>
            <a:endParaRPr lang="en-US" sz="1800" b="0" i="0" u="none" strike="noStrike">
              <a:solidFill>
                <a:srgbClr val="000000"/>
              </a:solidFill>
              <a:effectLst/>
              <a:latin typeface="Times New Roman"/>
              <a:cs typeface="Times New Roman"/>
            </a:endParaRPr>
          </a:p>
          <a:p>
            <a:pPr indent="457200" algn="just"/>
            <a:r>
              <a:rPr lang="en-US" sz="1800" b="0" i="0" u="none" strike="noStrike">
                <a:solidFill>
                  <a:srgbClr val="000000"/>
                </a:solidFill>
                <a:effectLst/>
                <a:latin typeface="Times New Roman"/>
                <a:cs typeface="Times New Roman"/>
              </a:rPr>
              <a:t>I talked about tilting the plate to give the right direction to ball, this inclination is of course represented by two angles: alpha and beta.</a:t>
            </a:r>
            <a:r>
              <a:rPr lang="en-US" sz="1800">
                <a:solidFill>
                  <a:srgbClr val="000000"/>
                </a:solidFill>
                <a:latin typeface="Times New Roman"/>
                <a:cs typeface="Times New Roman"/>
              </a:rPr>
              <a:t> </a:t>
            </a:r>
            <a:endParaRPr lang="en-US" sz="1800" b="0" i="0" u="none" strike="noStrike">
              <a:solidFill>
                <a:srgbClr val="000000"/>
              </a:solidFill>
              <a:effectLst/>
              <a:latin typeface="Times New Roman" panose="02020603050405020304" pitchFamily="18" charset="0"/>
              <a:cs typeface="Times New Roman"/>
            </a:endParaRPr>
          </a:p>
          <a:p>
            <a:pPr indent="457200" algn="just" rtl="0">
              <a:spcBef>
                <a:spcPts val="0"/>
              </a:spcBef>
              <a:spcAft>
                <a:spcPts val="0"/>
              </a:spcAft>
            </a:pPr>
            <a:r>
              <a:rPr lang="en-US" sz="1800" b="0" i="0" u="none" strike="noStrike">
                <a:solidFill>
                  <a:srgbClr val="000000"/>
                </a:solidFill>
                <a:effectLst/>
                <a:latin typeface="Times New Roman"/>
                <a:cs typeface="Times New Roman"/>
              </a:rPr>
              <a:t>From I vector -&gt; deduce : unit vector, perpendicular to the plate and whose origin corresponds to the center of the plate, in the figure it’s the V vector</a:t>
            </a:r>
          </a:p>
          <a:p>
            <a:pPr indent="457200" algn="just" rtl="0">
              <a:spcBef>
                <a:spcPts val="0"/>
              </a:spcBef>
              <a:spcAft>
                <a:spcPts val="0"/>
              </a:spcAft>
            </a:pPr>
            <a:r>
              <a:rPr lang="en-US" sz="1800" b="0" i="0" u="none" strike="noStrike">
                <a:solidFill>
                  <a:srgbClr val="000000"/>
                </a:solidFill>
                <a:effectLst/>
                <a:latin typeface="Times New Roman"/>
                <a:cs typeface="Times New Roman"/>
              </a:rPr>
              <a:t>𝛼 is the angle between the horizontal plane and the plane containing the plate</a:t>
            </a:r>
          </a:p>
          <a:p>
            <a:pPr indent="457200" algn="just" rtl="0">
              <a:spcBef>
                <a:spcPts val="0"/>
              </a:spcBef>
              <a:spcAft>
                <a:spcPts val="0"/>
              </a:spcAft>
            </a:pPr>
            <a:r>
              <a:rPr lang="en-US" sz="1800" b="0" i="0" u="none" strike="noStrike">
                <a:solidFill>
                  <a:srgbClr val="000000"/>
                </a:solidFill>
                <a:effectLst/>
                <a:latin typeface="Times New Roman"/>
                <a:cs typeface="Times New Roman"/>
              </a:rPr>
              <a:t>𝛽 defines the orientation of the plate.</a:t>
            </a: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endParaRPr lang="en-US" sz="1800" b="0" i="0" u="none" strike="noStrike">
              <a:solidFill>
                <a:srgbClr val="000000"/>
              </a:solidFill>
              <a:effectLst/>
              <a:latin typeface="Times New Roman" panose="02020603050405020304" pitchFamily="18" charset="0"/>
            </a:endParaRPr>
          </a:p>
          <a:p>
            <a:pPr indent="457200" algn="just" rtl="0">
              <a:spcBef>
                <a:spcPts val="0"/>
              </a:spcBef>
              <a:spcAft>
                <a:spcPts val="0"/>
              </a:spcAft>
            </a:pPr>
            <a:endParaRPr lang="en-US">
              <a:effectLst/>
            </a:endParaRP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8</a:t>
            </a:fld>
            <a:endParaRPr lang="fr-FR"/>
          </a:p>
        </p:txBody>
      </p:sp>
    </p:spTree>
    <p:extLst>
      <p:ext uri="{BB962C8B-B14F-4D97-AF65-F5344CB8AC3E}">
        <p14:creationId xmlns:p14="http://schemas.microsoft.com/office/powerpoint/2010/main" val="305218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rtl="0">
              <a:spcBef>
                <a:spcPts val="0"/>
              </a:spcBef>
              <a:spcAft>
                <a:spcPts val="0"/>
              </a:spcAft>
            </a:pPr>
            <a:endParaRPr lang="en-US">
              <a:effectLst/>
            </a:endParaRPr>
          </a:p>
          <a:p>
            <a:pPr marL="0" marR="0" lvl="0" indent="457200" algn="just" defTabSz="914400" rtl="0" eaLnBrk="1" fontAlgn="auto" latinLnBrk="0" hangingPunct="1">
              <a:lnSpc>
                <a:spcPct val="100000"/>
              </a:lnSpc>
              <a:spcBef>
                <a:spcPts val="0"/>
              </a:spcBef>
              <a:spcAft>
                <a:spcPts val="0"/>
              </a:spcAft>
              <a:buClrTx/>
              <a:buSzTx/>
              <a:buFontTx/>
              <a:buNone/>
              <a:tabLst/>
              <a:defRPr/>
            </a:pPr>
            <a:r>
              <a:rPr lang="en-US">
                <a:effectLst/>
              </a:rPr>
              <a:t>Finally, the inclination of the plate is due to the angle of each servomotors. </a:t>
            </a:r>
          </a:p>
          <a:p>
            <a:pPr marL="0" marR="0" lvl="0" indent="457200" algn="just" defTabSz="914400" rtl="0" eaLnBrk="1" fontAlgn="auto" latinLnBrk="0" hangingPunct="1">
              <a:lnSpc>
                <a:spcPct val="100000"/>
              </a:lnSpc>
              <a:spcBef>
                <a:spcPts val="0"/>
              </a:spcBef>
              <a:spcAft>
                <a:spcPts val="0"/>
              </a:spcAft>
              <a:buClrTx/>
              <a:buSzTx/>
              <a:buFontTx/>
              <a:buNone/>
              <a:tabLst/>
              <a:defRPr/>
            </a:pPr>
            <a:r>
              <a:rPr lang="en-US">
                <a:effectLst/>
              </a:rPr>
              <a:t>So, </a:t>
            </a:r>
            <a:r>
              <a:rPr lang="en-US" sz="1200" b="0" i="0" u="none" strike="noStrike">
                <a:solidFill>
                  <a:srgbClr val="000000"/>
                </a:solidFill>
                <a:effectLst/>
                <a:latin typeface="Times New Roman" panose="02020603050405020304" pitchFamily="18" charset="0"/>
              </a:rPr>
              <a:t>once we have all of the information, we determine the angle of the servomotors thanks to a matrix of informations generated by an equation.</a:t>
            </a:r>
            <a:endParaRPr lang="en-US">
              <a:effectLst/>
            </a:endParaRPr>
          </a:p>
          <a:p>
            <a:pPr indent="457200" algn="just" rtl="0">
              <a:spcBef>
                <a:spcPts val="0"/>
              </a:spcBef>
              <a:spcAft>
                <a:spcPts val="0"/>
              </a:spcAft>
            </a:pPr>
            <a:endParaRPr lang="en-US">
              <a:effectLst/>
            </a:endParaRPr>
          </a:p>
          <a:p>
            <a:pPr marL="0" marR="0" lvl="0" indent="457200" algn="just"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In addition, it is important to note that the model is only capable of tilting the plate a maximum of 35°.</a:t>
            </a:r>
          </a:p>
          <a:p>
            <a:pPr marL="0" marR="0" lvl="0" indent="457200" algn="just"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Therefore 𝛼 must be inferior or equal to 35° and this condition must be  applied in the Simulink model.</a:t>
            </a:r>
            <a:endParaRPr lang="en-US">
              <a:effectLst/>
            </a:endParaRP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9</a:t>
            </a:fld>
            <a:endParaRPr lang="fr-FR"/>
          </a:p>
        </p:txBody>
      </p:sp>
    </p:spTree>
    <p:extLst>
      <p:ext uri="{BB962C8B-B14F-4D97-AF65-F5344CB8AC3E}">
        <p14:creationId xmlns:p14="http://schemas.microsoft.com/office/powerpoint/2010/main" val="4072654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57200" algn="just"/>
            <a:r>
              <a:rPr lang="en-US">
                <a:solidFill>
                  <a:srgbClr val="000000"/>
                </a:solidFill>
              </a:rPr>
              <a:t>Now that I've explained the mathematical concepts, let's take a look at how it's applied on the model. </a:t>
            </a:r>
            <a:endParaRPr lang="fr-FR"/>
          </a:p>
          <a:p>
            <a:pPr indent="457200" algn="just">
              <a:spcBef>
                <a:spcPts val="0"/>
              </a:spcBef>
              <a:spcAft>
                <a:spcPts val="0"/>
              </a:spcAft>
            </a:pPr>
            <a:r>
              <a:rPr lang="en-US" sz="1800" b="0" i="0" u="none" strike="noStrike">
                <a:solidFill>
                  <a:srgbClr val="000000"/>
                </a:solidFill>
                <a:effectLst/>
                <a:latin typeface="Times New Roman"/>
                <a:cs typeface="Times New Roman"/>
              </a:rPr>
              <a:t>Once we ran the code, we detected some anomalies that seemed not to be linked with the delay. Indeed, only one of the three servomotors moved and the function which calculates the angle of the plate regularly generated an error.</a:t>
            </a:r>
            <a:endParaRPr lang="en-US">
              <a:effectLst/>
              <a:latin typeface="Times New Roman"/>
              <a:ea typeface="Calibri"/>
              <a:cs typeface="Times New Roman"/>
            </a:endParaRPr>
          </a:p>
          <a:p>
            <a:pPr indent="457200" algn="just" rtl="0">
              <a:spcBef>
                <a:spcPts val="0"/>
              </a:spcBef>
              <a:spcAft>
                <a:spcPts val="0"/>
              </a:spcAft>
            </a:pPr>
            <a:br>
              <a:rPr lang="en-US">
                <a:cs typeface="+mn-lt"/>
              </a:rPr>
            </a:br>
            <a:r>
              <a:rPr lang="en-US" sz="1800" b="0" i="0" u="none" strike="noStrike">
                <a:solidFill>
                  <a:srgbClr val="000000"/>
                </a:solidFill>
                <a:effectLst/>
                <a:latin typeface="Times New Roman"/>
                <a:cs typeface="Times New Roman"/>
              </a:rPr>
              <a:t>Thanks to the display (where Alpha, Beta and Angle Servo 1, 2, 3 are indicated in figure x and x), we found that the servomotors were not moving because their angle values were too high in comparison to the saturation. First, we wondered if the saturation was too low or the computed angle was wrong. But after comparing the Simulink model with the theory, we realized that the saturation was applied to the wrong angle, it was on the servomotors’ angle instead of the plate’s angle (𝛼).</a:t>
            </a:r>
            <a:endParaRPr lang="en-US">
              <a:effectLst/>
              <a:latin typeface="Times New Roman"/>
              <a:cs typeface="Times New Roman"/>
            </a:endParaRPr>
          </a:p>
          <a:p>
            <a:endParaRPr lang="fr-FR"/>
          </a:p>
        </p:txBody>
      </p:sp>
      <p:sp>
        <p:nvSpPr>
          <p:cNvPr id="4" name="Espace réservé du numéro de diapositive 3"/>
          <p:cNvSpPr>
            <a:spLocks noGrp="1"/>
          </p:cNvSpPr>
          <p:nvPr>
            <p:ph type="sldNum" sz="quarter" idx="5"/>
          </p:nvPr>
        </p:nvSpPr>
        <p:spPr/>
        <p:txBody>
          <a:bodyPr/>
          <a:lstStyle/>
          <a:p>
            <a:fld id="{69CDD726-8782-B74A-A6F8-03ACFEDD81AF}" type="slidenum">
              <a:rPr lang="fr-FR" smtClean="0"/>
              <a:t>10</a:t>
            </a:fld>
            <a:endParaRPr lang="fr-FR"/>
          </a:p>
        </p:txBody>
      </p:sp>
    </p:spTree>
    <p:extLst>
      <p:ext uri="{BB962C8B-B14F-4D97-AF65-F5344CB8AC3E}">
        <p14:creationId xmlns:p14="http://schemas.microsoft.com/office/powerpoint/2010/main" val="1966905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300" name="Rectangle 299">
            <a:extLst>
              <a:ext uri="{FF2B5EF4-FFF2-40B4-BE49-F238E27FC236}">
                <a16:creationId xmlns:a16="http://schemas.microsoft.com/office/drawing/2014/main" id="{9D048B96-B8CD-9541-863A-0837AC275DA5}"/>
              </a:ext>
            </a:extLst>
          </p:cNvPr>
          <p:cNvSpPr/>
          <p:nvPr userDrawn="1"/>
        </p:nvSpPr>
        <p:spPr>
          <a:xfrm>
            <a:off x="9491242" y="-37847"/>
            <a:ext cx="2700758" cy="689584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299" name="Rectangle 298">
            <a:extLst>
              <a:ext uri="{FF2B5EF4-FFF2-40B4-BE49-F238E27FC236}">
                <a16:creationId xmlns:a16="http://schemas.microsoft.com/office/drawing/2014/main" id="{94D103D4-817A-E54C-89BE-9D638AFDA40C}"/>
              </a:ext>
            </a:extLst>
          </p:cNvPr>
          <p:cNvSpPr/>
          <p:nvPr userDrawn="1"/>
        </p:nvSpPr>
        <p:spPr>
          <a:xfrm>
            <a:off x="8721614" y="-37847"/>
            <a:ext cx="3470386" cy="3878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4" name="Rectangle 293">
            <a:extLst>
              <a:ext uri="{FF2B5EF4-FFF2-40B4-BE49-F238E27FC236}">
                <a16:creationId xmlns:a16="http://schemas.microsoft.com/office/drawing/2014/main" id="{DDCBB3ED-B113-6643-8B9E-D82A4592393E}"/>
              </a:ext>
            </a:extLst>
          </p:cNvPr>
          <p:cNvSpPr/>
          <p:nvPr userDrawn="1"/>
        </p:nvSpPr>
        <p:spPr>
          <a:xfrm>
            <a:off x="-1" y="-9939"/>
            <a:ext cx="8717243" cy="4614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D77D60F-E1CA-2A4C-BFAD-A75F08E200E1}"/>
              </a:ext>
            </a:extLst>
          </p:cNvPr>
          <p:cNvSpPr>
            <a:spLocks noGrp="1"/>
          </p:cNvSpPr>
          <p:nvPr>
            <p:ph type="ctrTitle" hasCustomPrompt="1"/>
          </p:nvPr>
        </p:nvSpPr>
        <p:spPr>
          <a:xfrm>
            <a:off x="838200" y="1645702"/>
            <a:ext cx="9144000" cy="2387600"/>
          </a:xfrm>
        </p:spPr>
        <p:txBody>
          <a:bodyPr lIns="0" tIns="0" rIns="0" bIns="0" anchor="b">
            <a:normAutofit/>
          </a:bodyPr>
          <a:lstStyle>
            <a:lvl1pPr algn="l">
              <a:defRPr sz="4000" b="0">
                <a:solidFill>
                  <a:schemeClr val="bg1"/>
                </a:solidFill>
              </a:defRPr>
            </a:lvl1pPr>
          </a:lstStyle>
          <a:p>
            <a:r>
              <a:rPr lang="fr-FR"/>
              <a:t>Modifiez </a:t>
            </a:r>
            <a:br>
              <a:rPr lang="fr-FR"/>
            </a:br>
            <a:r>
              <a:rPr lang="fr-FR"/>
              <a:t>le style du titre</a:t>
            </a:r>
          </a:p>
        </p:txBody>
      </p:sp>
      <p:sp>
        <p:nvSpPr>
          <p:cNvPr id="3" name="Sous-titre 2">
            <a:extLst>
              <a:ext uri="{FF2B5EF4-FFF2-40B4-BE49-F238E27FC236}">
                <a16:creationId xmlns:a16="http://schemas.microsoft.com/office/drawing/2014/main" id="{72E63CE0-43F4-C54E-95D2-17A7F633C238}"/>
              </a:ext>
            </a:extLst>
          </p:cNvPr>
          <p:cNvSpPr>
            <a:spLocks noGrp="1"/>
          </p:cNvSpPr>
          <p:nvPr>
            <p:ph type="subTitle" idx="1"/>
          </p:nvPr>
        </p:nvSpPr>
        <p:spPr>
          <a:xfrm>
            <a:off x="832104" y="5278216"/>
            <a:ext cx="3877053" cy="832104"/>
          </a:xfrm>
        </p:spPr>
        <p:txBody>
          <a:bodyPr lIns="0" tIns="0" rIns="0" bIns="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D138B00-E126-3D43-9646-A2B68F9F4344}"/>
              </a:ext>
            </a:extLst>
          </p:cNvPr>
          <p:cNvSpPr>
            <a:spLocks noGrp="1"/>
          </p:cNvSpPr>
          <p:nvPr>
            <p:ph type="dt" sz="half" idx="10"/>
          </p:nvPr>
        </p:nvSpPr>
        <p:spPr/>
        <p:txBody>
          <a:bodyPr/>
          <a:lstStyle/>
          <a:p>
            <a:fld id="{72A1568A-D12D-BD49-ACDF-27454F9476FE}" type="datetime1">
              <a:rPr lang="fr-FR" smtClean="0"/>
              <a:t>08/07/2024</a:t>
            </a:fld>
            <a:endParaRPr lang="fr-FR"/>
          </a:p>
        </p:txBody>
      </p:sp>
      <p:sp>
        <p:nvSpPr>
          <p:cNvPr id="5" name="Espace réservé du pied de page 4">
            <a:extLst>
              <a:ext uri="{FF2B5EF4-FFF2-40B4-BE49-F238E27FC236}">
                <a16:creationId xmlns:a16="http://schemas.microsoft.com/office/drawing/2014/main" id="{BC8DE7D3-EEF9-3945-9A58-C4EDCD86E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2C4D756-462E-CA42-BA95-35F364F13507}"/>
              </a:ext>
            </a:extLst>
          </p:cNvPr>
          <p:cNvSpPr>
            <a:spLocks noGrp="1"/>
          </p:cNvSpPr>
          <p:nvPr>
            <p:ph type="sldNum" sz="quarter" idx="12"/>
          </p:nvPr>
        </p:nvSpPr>
        <p:spPr/>
        <p:txBody>
          <a:bodyPr/>
          <a:lstStyle>
            <a:lvl1pPr>
              <a:defRPr>
                <a:solidFill>
                  <a:schemeClr val="tx1"/>
                </a:solidFill>
              </a:defRPr>
            </a:lvl1pPr>
          </a:lstStyle>
          <a:p>
            <a:fld id="{3F394568-A123-CF43-B37D-0430507FD9CE}" type="slidenum">
              <a:rPr lang="fr-FR" smtClean="0"/>
              <a:pPr/>
              <a:t>‹N°›</a:t>
            </a:fld>
            <a:endParaRPr lang="fr-FR"/>
          </a:p>
        </p:txBody>
      </p:sp>
      <p:grpSp>
        <p:nvGrpSpPr>
          <p:cNvPr id="293" name="Groupe 292">
            <a:extLst>
              <a:ext uri="{FF2B5EF4-FFF2-40B4-BE49-F238E27FC236}">
                <a16:creationId xmlns:a16="http://schemas.microsoft.com/office/drawing/2014/main" id="{9A05EB68-FD85-2045-8042-1DF1BED1A475}"/>
              </a:ext>
            </a:extLst>
          </p:cNvPr>
          <p:cNvGrpSpPr/>
          <p:nvPr userDrawn="1"/>
        </p:nvGrpSpPr>
        <p:grpSpPr>
          <a:xfrm rot="5400000">
            <a:off x="5970074" y="-920195"/>
            <a:ext cx="3654249" cy="2545730"/>
            <a:chOff x="3416300" y="1562100"/>
            <a:chExt cx="5361017" cy="3734749"/>
          </a:xfrm>
        </p:grpSpPr>
        <p:sp>
          <p:nvSpPr>
            <p:cNvPr id="13" name="Forme libre 12">
              <a:extLst>
                <a:ext uri="{FF2B5EF4-FFF2-40B4-BE49-F238E27FC236}">
                  <a16:creationId xmlns:a16="http://schemas.microsoft.com/office/drawing/2014/main" id="{E83E81B3-1F19-8C43-BB27-3B90260B3C36}"/>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4B23390-0212-5049-B39F-7C5DA61CB73D}"/>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81A5C394-A5A7-5248-BFA2-A1A48DF70853}"/>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F9CF1046-8A37-B64F-B4E4-6A2FFA203748}"/>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 name="Forme libre 16">
              <a:extLst>
                <a:ext uri="{FF2B5EF4-FFF2-40B4-BE49-F238E27FC236}">
                  <a16:creationId xmlns:a16="http://schemas.microsoft.com/office/drawing/2014/main" id="{667E1140-85E5-0641-9D56-CDD34049376F}"/>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 name="Forme libre 17">
              <a:extLst>
                <a:ext uri="{FF2B5EF4-FFF2-40B4-BE49-F238E27FC236}">
                  <a16:creationId xmlns:a16="http://schemas.microsoft.com/office/drawing/2014/main" id="{CDDC7A7B-4A6D-7844-94BC-AC8055131AC4}"/>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 name="Forme libre 18">
              <a:extLst>
                <a:ext uri="{FF2B5EF4-FFF2-40B4-BE49-F238E27FC236}">
                  <a16:creationId xmlns:a16="http://schemas.microsoft.com/office/drawing/2014/main" id="{794182FC-60A9-6E48-B17C-D48007DD0332}"/>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 name="Forme libre 19">
              <a:extLst>
                <a:ext uri="{FF2B5EF4-FFF2-40B4-BE49-F238E27FC236}">
                  <a16:creationId xmlns:a16="http://schemas.microsoft.com/office/drawing/2014/main" id="{50EC5990-D414-0442-8E00-D540886B5D81}"/>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 name="Forme libre 20">
              <a:extLst>
                <a:ext uri="{FF2B5EF4-FFF2-40B4-BE49-F238E27FC236}">
                  <a16:creationId xmlns:a16="http://schemas.microsoft.com/office/drawing/2014/main" id="{12C7CB20-5FE0-D045-8BA1-0A9BE32B7FE3}"/>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99131BFC-88AD-8B44-B337-DCACFCF785BD}"/>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 name="Forme libre 22">
              <a:extLst>
                <a:ext uri="{FF2B5EF4-FFF2-40B4-BE49-F238E27FC236}">
                  <a16:creationId xmlns:a16="http://schemas.microsoft.com/office/drawing/2014/main" id="{61DB9DC8-4FA8-454C-8759-D7A3327610AE}"/>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 name="Forme libre 23">
              <a:extLst>
                <a:ext uri="{FF2B5EF4-FFF2-40B4-BE49-F238E27FC236}">
                  <a16:creationId xmlns:a16="http://schemas.microsoft.com/office/drawing/2014/main" id="{DA9250B0-8883-1A4B-BC2D-76C15A9238F8}"/>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 name="Forme libre 24">
              <a:extLst>
                <a:ext uri="{FF2B5EF4-FFF2-40B4-BE49-F238E27FC236}">
                  <a16:creationId xmlns:a16="http://schemas.microsoft.com/office/drawing/2014/main" id="{A7329D43-2C7C-1342-9587-0B73E677D2FE}"/>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6" name="Forme libre 25">
              <a:extLst>
                <a:ext uri="{FF2B5EF4-FFF2-40B4-BE49-F238E27FC236}">
                  <a16:creationId xmlns:a16="http://schemas.microsoft.com/office/drawing/2014/main" id="{630D4926-F632-FD45-BFD7-944996AAE67B}"/>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 name="Forme libre 26">
              <a:extLst>
                <a:ext uri="{FF2B5EF4-FFF2-40B4-BE49-F238E27FC236}">
                  <a16:creationId xmlns:a16="http://schemas.microsoft.com/office/drawing/2014/main" id="{D12E7C0A-EC13-1E4B-8263-54921316B8FC}"/>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8" name="Forme libre 27">
              <a:extLst>
                <a:ext uri="{FF2B5EF4-FFF2-40B4-BE49-F238E27FC236}">
                  <a16:creationId xmlns:a16="http://schemas.microsoft.com/office/drawing/2014/main" id="{C204BBDC-DB95-BE4E-B60B-30DED66481AA}"/>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 name="Forme libre 28">
              <a:extLst>
                <a:ext uri="{FF2B5EF4-FFF2-40B4-BE49-F238E27FC236}">
                  <a16:creationId xmlns:a16="http://schemas.microsoft.com/office/drawing/2014/main" id="{2E57A039-2631-7047-8C9C-2AC7C40196C0}"/>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0" name="Forme libre 29">
              <a:extLst>
                <a:ext uri="{FF2B5EF4-FFF2-40B4-BE49-F238E27FC236}">
                  <a16:creationId xmlns:a16="http://schemas.microsoft.com/office/drawing/2014/main" id="{2A12E0E8-FA1B-2949-A6A4-CCDAF3A5652E}"/>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1" name="Forme libre 30">
              <a:extLst>
                <a:ext uri="{FF2B5EF4-FFF2-40B4-BE49-F238E27FC236}">
                  <a16:creationId xmlns:a16="http://schemas.microsoft.com/office/drawing/2014/main" id="{FEDF6BEB-00B3-9E4E-B9CE-7EF097CA11D3}"/>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2" name="Forme libre 31">
              <a:extLst>
                <a:ext uri="{FF2B5EF4-FFF2-40B4-BE49-F238E27FC236}">
                  <a16:creationId xmlns:a16="http://schemas.microsoft.com/office/drawing/2014/main" id="{8055B7CB-98AC-9B40-8707-921850ED6F78}"/>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3" name="Forme libre 32">
              <a:extLst>
                <a:ext uri="{FF2B5EF4-FFF2-40B4-BE49-F238E27FC236}">
                  <a16:creationId xmlns:a16="http://schemas.microsoft.com/office/drawing/2014/main" id="{B443AEEA-F6E8-C444-8DF7-432314737B49}"/>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4" name="Forme libre 33">
              <a:extLst>
                <a:ext uri="{FF2B5EF4-FFF2-40B4-BE49-F238E27FC236}">
                  <a16:creationId xmlns:a16="http://schemas.microsoft.com/office/drawing/2014/main" id="{7A42A6A6-D5C9-6F42-A429-D51437D2E326}"/>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5" name="Forme libre 34">
              <a:extLst>
                <a:ext uri="{FF2B5EF4-FFF2-40B4-BE49-F238E27FC236}">
                  <a16:creationId xmlns:a16="http://schemas.microsoft.com/office/drawing/2014/main" id="{6C85809A-EE60-DF4C-BBA5-C9B229CACE4D}"/>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6" name="Forme libre 35">
              <a:extLst>
                <a:ext uri="{FF2B5EF4-FFF2-40B4-BE49-F238E27FC236}">
                  <a16:creationId xmlns:a16="http://schemas.microsoft.com/office/drawing/2014/main" id="{FCE1F81D-F80A-D444-A824-ACB00D7FC60B}"/>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7" name="Forme libre 36">
              <a:extLst>
                <a:ext uri="{FF2B5EF4-FFF2-40B4-BE49-F238E27FC236}">
                  <a16:creationId xmlns:a16="http://schemas.microsoft.com/office/drawing/2014/main" id="{8D2DABC5-E060-0848-A9FD-6D1894D618D3}"/>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38" name="Forme libre 37">
              <a:extLst>
                <a:ext uri="{FF2B5EF4-FFF2-40B4-BE49-F238E27FC236}">
                  <a16:creationId xmlns:a16="http://schemas.microsoft.com/office/drawing/2014/main" id="{C5AC05D0-C857-3A4F-BDAC-76372C77AB45}"/>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39" name="Forme libre 38">
              <a:extLst>
                <a:ext uri="{FF2B5EF4-FFF2-40B4-BE49-F238E27FC236}">
                  <a16:creationId xmlns:a16="http://schemas.microsoft.com/office/drawing/2014/main" id="{EB786386-1B3C-9543-89F5-F2F59793DA6C}"/>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0" name="Forme libre 39">
              <a:extLst>
                <a:ext uri="{FF2B5EF4-FFF2-40B4-BE49-F238E27FC236}">
                  <a16:creationId xmlns:a16="http://schemas.microsoft.com/office/drawing/2014/main" id="{13DD214A-077D-DA4B-B68D-CBF0FCB4E68D}"/>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1" name="Forme libre 40">
              <a:extLst>
                <a:ext uri="{FF2B5EF4-FFF2-40B4-BE49-F238E27FC236}">
                  <a16:creationId xmlns:a16="http://schemas.microsoft.com/office/drawing/2014/main" id="{3257E814-9E23-7D46-94C9-01D31FB32441}"/>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2" name="Forme libre 41">
              <a:extLst>
                <a:ext uri="{FF2B5EF4-FFF2-40B4-BE49-F238E27FC236}">
                  <a16:creationId xmlns:a16="http://schemas.microsoft.com/office/drawing/2014/main" id="{E1254037-CA32-3545-929D-B2516C88CD6B}"/>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3" name="Forme libre 42">
              <a:extLst>
                <a:ext uri="{FF2B5EF4-FFF2-40B4-BE49-F238E27FC236}">
                  <a16:creationId xmlns:a16="http://schemas.microsoft.com/office/drawing/2014/main" id="{6A177751-D7DB-B64B-970F-93AAF835767C}"/>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4" name="Forme libre 43">
              <a:extLst>
                <a:ext uri="{FF2B5EF4-FFF2-40B4-BE49-F238E27FC236}">
                  <a16:creationId xmlns:a16="http://schemas.microsoft.com/office/drawing/2014/main" id="{566964F3-239C-5743-A217-F6FEFA709A8F}"/>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5" name="Forme libre 44">
              <a:extLst>
                <a:ext uri="{FF2B5EF4-FFF2-40B4-BE49-F238E27FC236}">
                  <a16:creationId xmlns:a16="http://schemas.microsoft.com/office/drawing/2014/main" id="{52B5BF71-2AE7-6949-A1B9-8C5D1CAFA4D5}"/>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6" name="Forme libre 45">
              <a:extLst>
                <a:ext uri="{FF2B5EF4-FFF2-40B4-BE49-F238E27FC236}">
                  <a16:creationId xmlns:a16="http://schemas.microsoft.com/office/drawing/2014/main" id="{5A754C43-F012-804A-9AB4-521D9CAA5B54}"/>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7" name="Forme libre 46">
              <a:extLst>
                <a:ext uri="{FF2B5EF4-FFF2-40B4-BE49-F238E27FC236}">
                  <a16:creationId xmlns:a16="http://schemas.microsoft.com/office/drawing/2014/main" id="{BA1D5A28-D505-9F4E-A7BB-4B1044DE06AC}"/>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48" name="Forme libre 47">
              <a:extLst>
                <a:ext uri="{FF2B5EF4-FFF2-40B4-BE49-F238E27FC236}">
                  <a16:creationId xmlns:a16="http://schemas.microsoft.com/office/drawing/2014/main" id="{C2712432-F061-3C4B-85F6-7BC421329CAD}"/>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49" name="Forme libre 48">
              <a:extLst>
                <a:ext uri="{FF2B5EF4-FFF2-40B4-BE49-F238E27FC236}">
                  <a16:creationId xmlns:a16="http://schemas.microsoft.com/office/drawing/2014/main" id="{4F51920D-7C17-4542-ADD2-C261F5DA1F7F}"/>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0" name="Forme libre 49">
              <a:extLst>
                <a:ext uri="{FF2B5EF4-FFF2-40B4-BE49-F238E27FC236}">
                  <a16:creationId xmlns:a16="http://schemas.microsoft.com/office/drawing/2014/main" id="{46A57F85-50AE-E248-91E8-9205B2C19B3D}"/>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1" name="Forme libre 50">
              <a:extLst>
                <a:ext uri="{FF2B5EF4-FFF2-40B4-BE49-F238E27FC236}">
                  <a16:creationId xmlns:a16="http://schemas.microsoft.com/office/drawing/2014/main" id="{AE59894C-BEFB-AB42-95FD-077A825E42DE}"/>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2" name="Forme libre 51">
              <a:extLst>
                <a:ext uri="{FF2B5EF4-FFF2-40B4-BE49-F238E27FC236}">
                  <a16:creationId xmlns:a16="http://schemas.microsoft.com/office/drawing/2014/main" id="{4A6C623A-EBA8-A74B-BD58-D8255264F2D1}"/>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3" name="Forme libre 52">
              <a:extLst>
                <a:ext uri="{FF2B5EF4-FFF2-40B4-BE49-F238E27FC236}">
                  <a16:creationId xmlns:a16="http://schemas.microsoft.com/office/drawing/2014/main" id="{356CD70C-9FBE-3E4C-B4ED-E10CBD1282CB}"/>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4" name="Forme libre 53">
              <a:extLst>
                <a:ext uri="{FF2B5EF4-FFF2-40B4-BE49-F238E27FC236}">
                  <a16:creationId xmlns:a16="http://schemas.microsoft.com/office/drawing/2014/main" id="{0D93F737-A1AF-3646-8F64-362B8E6FA30D}"/>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5" name="Forme libre 54">
              <a:extLst>
                <a:ext uri="{FF2B5EF4-FFF2-40B4-BE49-F238E27FC236}">
                  <a16:creationId xmlns:a16="http://schemas.microsoft.com/office/drawing/2014/main" id="{09A5B183-B930-6E48-929F-4322E453346E}"/>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6" name="Forme libre 55">
              <a:extLst>
                <a:ext uri="{FF2B5EF4-FFF2-40B4-BE49-F238E27FC236}">
                  <a16:creationId xmlns:a16="http://schemas.microsoft.com/office/drawing/2014/main" id="{1D5952C0-96D4-0B41-821E-683CBCD1AAD0}"/>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7" name="Forme libre 56">
              <a:extLst>
                <a:ext uri="{FF2B5EF4-FFF2-40B4-BE49-F238E27FC236}">
                  <a16:creationId xmlns:a16="http://schemas.microsoft.com/office/drawing/2014/main" id="{0DF5C1EB-76DA-2F4A-99AB-EAF36D19ACA1}"/>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58" name="Forme libre 57">
              <a:extLst>
                <a:ext uri="{FF2B5EF4-FFF2-40B4-BE49-F238E27FC236}">
                  <a16:creationId xmlns:a16="http://schemas.microsoft.com/office/drawing/2014/main" id="{DC8F8FE6-8E20-0144-AF7E-C03CC9CA508D}"/>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59" name="Forme libre 58">
              <a:extLst>
                <a:ext uri="{FF2B5EF4-FFF2-40B4-BE49-F238E27FC236}">
                  <a16:creationId xmlns:a16="http://schemas.microsoft.com/office/drawing/2014/main" id="{C99397BE-0AE7-4446-9ED1-52E990B690BD}"/>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0" name="Forme libre 59">
              <a:extLst>
                <a:ext uri="{FF2B5EF4-FFF2-40B4-BE49-F238E27FC236}">
                  <a16:creationId xmlns:a16="http://schemas.microsoft.com/office/drawing/2014/main" id="{683F0EAC-6165-1342-A535-03FA827001FE}"/>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1" name="Forme libre 60">
              <a:extLst>
                <a:ext uri="{FF2B5EF4-FFF2-40B4-BE49-F238E27FC236}">
                  <a16:creationId xmlns:a16="http://schemas.microsoft.com/office/drawing/2014/main" id="{47CB4FBC-7241-1340-B230-ADA5C722E520}"/>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2" name="Forme libre 61">
              <a:extLst>
                <a:ext uri="{FF2B5EF4-FFF2-40B4-BE49-F238E27FC236}">
                  <a16:creationId xmlns:a16="http://schemas.microsoft.com/office/drawing/2014/main" id="{6E3C7821-E7A7-D24D-8AE0-9B020DB1A421}"/>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3" name="Forme libre 62">
              <a:extLst>
                <a:ext uri="{FF2B5EF4-FFF2-40B4-BE49-F238E27FC236}">
                  <a16:creationId xmlns:a16="http://schemas.microsoft.com/office/drawing/2014/main" id="{280C8C99-45CD-F748-9CFE-C4D44600C454}"/>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4" name="Forme libre 63">
              <a:extLst>
                <a:ext uri="{FF2B5EF4-FFF2-40B4-BE49-F238E27FC236}">
                  <a16:creationId xmlns:a16="http://schemas.microsoft.com/office/drawing/2014/main" id="{42F5570A-A923-FE48-A32B-F7B62587EC13}"/>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5" name="Forme libre 64">
              <a:extLst>
                <a:ext uri="{FF2B5EF4-FFF2-40B4-BE49-F238E27FC236}">
                  <a16:creationId xmlns:a16="http://schemas.microsoft.com/office/drawing/2014/main" id="{6CC9314E-5C47-4E41-B5D7-1407E34AF146}"/>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6" name="Forme libre 65">
              <a:extLst>
                <a:ext uri="{FF2B5EF4-FFF2-40B4-BE49-F238E27FC236}">
                  <a16:creationId xmlns:a16="http://schemas.microsoft.com/office/drawing/2014/main" id="{6EE44E45-A07A-4348-B711-EE29CDDBE97A}"/>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7" name="Forme libre 66">
              <a:extLst>
                <a:ext uri="{FF2B5EF4-FFF2-40B4-BE49-F238E27FC236}">
                  <a16:creationId xmlns:a16="http://schemas.microsoft.com/office/drawing/2014/main" id="{21BACA5F-F880-E743-BC14-1F932C9A4F1E}"/>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68" name="Forme libre 67">
              <a:extLst>
                <a:ext uri="{FF2B5EF4-FFF2-40B4-BE49-F238E27FC236}">
                  <a16:creationId xmlns:a16="http://schemas.microsoft.com/office/drawing/2014/main" id="{CD66E92C-D496-F749-BE89-32D6E03181FB}"/>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69" name="Forme libre 68">
              <a:extLst>
                <a:ext uri="{FF2B5EF4-FFF2-40B4-BE49-F238E27FC236}">
                  <a16:creationId xmlns:a16="http://schemas.microsoft.com/office/drawing/2014/main" id="{571507EB-0AB5-AA45-8193-D205EC56F320}"/>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0" name="Forme libre 69">
              <a:extLst>
                <a:ext uri="{FF2B5EF4-FFF2-40B4-BE49-F238E27FC236}">
                  <a16:creationId xmlns:a16="http://schemas.microsoft.com/office/drawing/2014/main" id="{793DB926-9938-D34A-B1E6-B58DE16EFDA7}"/>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1" name="Forme libre 70">
              <a:extLst>
                <a:ext uri="{FF2B5EF4-FFF2-40B4-BE49-F238E27FC236}">
                  <a16:creationId xmlns:a16="http://schemas.microsoft.com/office/drawing/2014/main" id="{9FFBCF20-0773-294D-BD1B-12C67AC09AAB}"/>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2" name="Forme libre 71">
              <a:extLst>
                <a:ext uri="{FF2B5EF4-FFF2-40B4-BE49-F238E27FC236}">
                  <a16:creationId xmlns:a16="http://schemas.microsoft.com/office/drawing/2014/main" id="{41C995B6-6CEB-0240-8629-BB460EBA1059}"/>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3" name="Forme libre 72">
              <a:extLst>
                <a:ext uri="{FF2B5EF4-FFF2-40B4-BE49-F238E27FC236}">
                  <a16:creationId xmlns:a16="http://schemas.microsoft.com/office/drawing/2014/main" id="{35A9A600-6D2C-B044-8152-4E3842F61F72}"/>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4" name="Forme libre 73">
              <a:extLst>
                <a:ext uri="{FF2B5EF4-FFF2-40B4-BE49-F238E27FC236}">
                  <a16:creationId xmlns:a16="http://schemas.microsoft.com/office/drawing/2014/main" id="{FE4CF607-DD78-6541-ADD3-279127038D10}"/>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5" name="Forme libre 74">
              <a:extLst>
                <a:ext uri="{FF2B5EF4-FFF2-40B4-BE49-F238E27FC236}">
                  <a16:creationId xmlns:a16="http://schemas.microsoft.com/office/drawing/2014/main" id="{7AED1440-B372-904E-8F98-EA974B96582E}"/>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6" name="Forme libre 75">
              <a:extLst>
                <a:ext uri="{FF2B5EF4-FFF2-40B4-BE49-F238E27FC236}">
                  <a16:creationId xmlns:a16="http://schemas.microsoft.com/office/drawing/2014/main" id="{89DCBA0C-4725-504D-BEE7-0B8EF8E1C1A7}"/>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7" name="Forme libre 76">
              <a:extLst>
                <a:ext uri="{FF2B5EF4-FFF2-40B4-BE49-F238E27FC236}">
                  <a16:creationId xmlns:a16="http://schemas.microsoft.com/office/drawing/2014/main" id="{E6B8EC6B-7E92-9A47-B2EA-4E4A368DCB9C}"/>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78" name="Forme libre 77">
              <a:extLst>
                <a:ext uri="{FF2B5EF4-FFF2-40B4-BE49-F238E27FC236}">
                  <a16:creationId xmlns:a16="http://schemas.microsoft.com/office/drawing/2014/main" id="{5EB2AAFB-F46A-E14C-BE42-F957BA57B7FE}"/>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79" name="Forme libre 78">
              <a:extLst>
                <a:ext uri="{FF2B5EF4-FFF2-40B4-BE49-F238E27FC236}">
                  <a16:creationId xmlns:a16="http://schemas.microsoft.com/office/drawing/2014/main" id="{02059DF0-1D23-E34D-B69E-84DF3AEA0F00}"/>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0" name="Forme libre 79">
              <a:extLst>
                <a:ext uri="{FF2B5EF4-FFF2-40B4-BE49-F238E27FC236}">
                  <a16:creationId xmlns:a16="http://schemas.microsoft.com/office/drawing/2014/main" id="{D2139F30-F91F-8D48-9C3B-193616D227D0}"/>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1" name="Forme libre 80">
              <a:extLst>
                <a:ext uri="{FF2B5EF4-FFF2-40B4-BE49-F238E27FC236}">
                  <a16:creationId xmlns:a16="http://schemas.microsoft.com/office/drawing/2014/main" id="{28F83821-D330-4440-9A06-7EFE06D1C739}"/>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2" name="Forme libre 81">
              <a:extLst>
                <a:ext uri="{FF2B5EF4-FFF2-40B4-BE49-F238E27FC236}">
                  <a16:creationId xmlns:a16="http://schemas.microsoft.com/office/drawing/2014/main" id="{B9871C74-E71B-AE4F-9265-25B81917D49A}"/>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3" name="Forme libre 82">
              <a:extLst>
                <a:ext uri="{FF2B5EF4-FFF2-40B4-BE49-F238E27FC236}">
                  <a16:creationId xmlns:a16="http://schemas.microsoft.com/office/drawing/2014/main" id="{5F2B74AB-EEAE-704D-A39F-7327119B7C62}"/>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4" name="Forme libre 83">
              <a:extLst>
                <a:ext uri="{FF2B5EF4-FFF2-40B4-BE49-F238E27FC236}">
                  <a16:creationId xmlns:a16="http://schemas.microsoft.com/office/drawing/2014/main" id="{7A572077-E2C2-9344-8199-7CDFA68F3927}"/>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5" name="Forme libre 84">
              <a:extLst>
                <a:ext uri="{FF2B5EF4-FFF2-40B4-BE49-F238E27FC236}">
                  <a16:creationId xmlns:a16="http://schemas.microsoft.com/office/drawing/2014/main" id="{52E848C7-ED22-414D-A1B3-351822404B76}"/>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6" name="Forme libre 85">
              <a:extLst>
                <a:ext uri="{FF2B5EF4-FFF2-40B4-BE49-F238E27FC236}">
                  <a16:creationId xmlns:a16="http://schemas.microsoft.com/office/drawing/2014/main" id="{646EFAE6-B8CF-D54C-A4B9-FE1BA49F4C26}"/>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7" name="Forme libre 86">
              <a:extLst>
                <a:ext uri="{FF2B5EF4-FFF2-40B4-BE49-F238E27FC236}">
                  <a16:creationId xmlns:a16="http://schemas.microsoft.com/office/drawing/2014/main" id="{39EE9D0D-8FBA-1145-AF74-009E6D0B14CD}"/>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88" name="Forme libre 87">
              <a:extLst>
                <a:ext uri="{FF2B5EF4-FFF2-40B4-BE49-F238E27FC236}">
                  <a16:creationId xmlns:a16="http://schemas.microsoft.com/office/drawing/2014/main" id="{EAB8D88E-AA56-3F4B-9C00-2E39B0FBC43A}"/>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89" name="Forme libre 88">
              <a:extLst>
                <a:ext uri="{FF2B5EF4-FFF2-40B4-BE49-F238E27FC236}">
                  <a16:creationId xmlns:a16="http://schemas.microsoft.com/office/drawing/2014/main" id="{45EB8B36-9E0B-C440-9F33-FC81F55E22E9}"/>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0" name="Forme libre 89">
              <a:extLst>
                <a:ext uri="{FF2B5EF4-FFF2-40B4-BE49-F238E27FC236}">
                  <a16:creationId xmlns:a16="http://schemas.microsoft.com/office/drawing/2014/main" id="{6B90B067-7D16-A74D-A8F9-513F64D42F2E}"/>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1" name="Forme libre 90">
              <a:extLst>
                <a:ext uri="{FF2B5EF4-FFF2-40B4-BE49-F238E27FC236}">
                  <a16:creationId xmlns:a16="http://schemas.microsoft.com/office/drawing/2014/main" id="{FB9F36D9-78ED-4747-8F9D-E5F484EC332E}"/>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2" name="Forme libre 91">
              <a:extLst>
                <a:ext uri="{FF2B5EF4-FFF2-40B4-BE49-F238E27FC236}">
                  <a16:creationId xmlns:a16="http://schemas.microsoft.com/office/drawing/2014/main" id="{E00DDADE-3124-894C-9634-1F87339C44AF}"/>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3" name="Forme libre 92">
              <a:extLst>
                <a:ext uri="{FF2B5EF4-FFF2-40B4-BE49-F238E27FC236}">
                  <a16:creationId xmlns:a16="http://schemas.microsoft.com/office/drawing/2014/main" id="{09DADADC-F6D5-FF49-A3A7-923C42A59421}"/>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4" name="Forme libre 93">
              <a:extLst>
                <a:ext uri="{FF2B5EF4-FFF2-40B4-BE49-F238E27FC236}">
                  <a16:creationId xmlns:a16="http://schemas.microsoft.com/office/drawing/2014/main" id="{ADAC26F1-B786-204B-8D4C-3D3BF47D1579}"/>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5" name="Forme libre 94">
              <a:extLst>
                <a:ext uri="{FF2B5EF4-FFF2-40B4-BE49-F238E27FC236}">
                  <a16:creationId xmlns:a16="http://schemas.microsoft.com/office/drawing/2014/main" id="{114CFA2F-2342-F54A-AB65-0C27F06CCC5B}"/>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6" name="Forme libre 95">
              <a:extLst>
                <a:ext uri="{FF2B5EF4-FFF2-40B4-BE49-F238E27FC236}">
                  <a16:creationId xmlns:a16="http://schemas.microsoft.com/office/drawing/2014/main" id="{A4F937AB-2695-6043-A59D-BFD3EB2E6111}"/>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7" name="Forme libre 96">
              <a:extLst>
                <a:ext uri="{FF2B5EF4-FFF2-40B4-BE49-F238E27FC236}">
                  <a16:creationId xmlns:a16="http://schemas.microsoft.com/office/drawing/2014/main" id="{C0CC877B-4416-C24C-889C-306A3F3E0A9A}"/>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98" name="Forme libre 97">
              <a:extLst>
                <a:ext uri="{FF2B5EF4-FFF2-40B4-BE49-F238E27FC236}">
                  <a16:creationId xmlns:a16="http://schemas.microsoft.com/office/drawing/2014/main" id="{B78D8C7D-6C3A-FF4E-8CF5-D94203378498}"/>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99" name="Forme libre 98">
              <a:extLst>
                <a:ext uri="{FF2B5EF4-FFF2-40B4-BE49-F238E27FC236}">
                  <a16:creationId xmlns:a16="http://schemas.microsoft.com/office/drawing/2014/main" id="{7C297771-FD91-8E46-95F3-368E97D5A431}"/>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0" name="Forme libre 99">
              <a:extLst>
                <a:ext uri="{FF2B5EF4-FFF2-40B4-BE49-F238E27FC236}">
                  <a16:creationId xmlns:a16="http://schemas.microsoft.com/office/drawing/2014/main" id="{01F3305A-F025-394B-A345-D711298D40C3}"/>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1" name="Forme libre 100">
              <a:extLst>
                <a:ext uri="{FF2B5EF4-FFF2-40B4-BE49-F238E27FC236}">
                  <a16:creationId xmlns:a16="http://schemas.microsoft.com/office/drawing/2014/main" id="{FC2DCCE0-EC6A-AB43-A148-8AB1A4B1CB99}"/>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2" name="Forme libre 101">
              <a:extLst>
                <a:ext uri="{FF2B5EF4-FFF2-40B4-BE49-F238E27FC236}">
                  <a16:creationId xmlns:a16="http://schemas.microsoft.com/office/drawing/2014/main" id="{8FB55891-A989-E24C-A883-D42B48345FA4}"/>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3" name="Forme libre 102">
              <a:extLst>
                <a:ext uri="{FF2B5EF4-FFF2-40B4-BE49-F238E27FC236}">
                  <a16:creationId xmlns:a16="http://schemas.microsoft.com/office/drawing/2014/main" id="{4B2F47A6-0213-014C-8AC5-1BC09CC31F4B}"/>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4" name="Forme libre 103">
              <a:extLst>
                <a:ext uri="{FF2B5EF4-FFF2-40B4-BE49-F238E27FC236}">
                  <a16:creationId xmlns:a16="http://schemas.microsoft.com/office/drawing/2014/main" id="{E06ED84B-E00C-6449-89E1-7645F324AD39}"/>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5" name="Forme libre 104">
              <a:extLst>
                <a:ext uri="{FF2B5EF4-FFF2-40B4-BE49-F238E27FC236}">
                  <a16:creationId xmlns:a16="http://schemas.microsoft.com/office/drawing/2014/main" id="{21D8FD8A-3251-8243-B9C8-4F39D0AEEB19}"/>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6" name="Forme libre 105">
              <a:extLst>
                <a:ext uri="{FF2B5EF4-FFF2-40B4-BE49-F238E27FC236}">
                  <a16:creationId xmlns:a16="http://schemas.microsoft.com/office/drawing/2014/main" id="{4D5CBDBA-E354-3644-AE5B-C77333FF98E1}"/>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7" name="Forme libre 106">
              <a:extLst>
                <a:ext uri="{FF2B5EF4-FFF2-40B4-BE49-F238E27FC236}">
                  <a16:creationId xmlns:a16="http://schemas.microsoft.com/office/drawing/2014/main" id="{0D229E93-181E-E543-91E4-9DAF6FD7F5CF}"/>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08" name="Forme libre 107">
              <a:extLst>
                <a:ext uri="{FF2B5EF4-FFF2-40B4-BE49-F238E27FC236}">
                  <a16:creationId xmlns:a16="http://schemas.microsoft.com/office/drawing/2014/main" id="{F80FEC98-A330-7644-96F0-554568B4CBED}"/>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09" name="Forme libre 108">
              <a:extLst>
                <a:ext uri="{FF2B5EF4-FFF2-40B4-BE49-F238E27FC236}">
                  <a16:creationId xmlns:a16="http://schemas.microsoft.com/office/drawing/2014/main" id="{1FFFB36E-75B8-DF40-9E4B-886E53DC8AC6}"/>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0" name="Forme libre 109">
              <a:extLst>
                <a:ext uri="{FF2B5EF4-FFF2-40B4-BE49-F238E27FC236}">
                  <a16:creationId xmlns:a16="http://schemas.microsoft.com/office/drawing/2014/main" id="{CC4CB25F-F5ED-1142-A928-36DE342DFA04}"/>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1" name="Forme libre 110">
              <a:extLst>
                <a:ext uri="{FF2B5EF4-FFF2-40B4-BE49-F238E27FC236}">
                  <a16:creationId xmlns:a16="http://schemas.microsoft.com/office/drawing/2014/main" id="{52B08E90-AFF4-6C4F-8EA1-4D2FA6FB9DD1}"/>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2" name="Forme libre 111">
              <a:extLst>
                <a:ext uri="{FF2B5EF4-FFF2-40B4-BE49-F238E27FC236}">
                  <a16:creationId xmlns:a16="http://schemas.microsoft.com/office/drawing/2014/main" id="{A9F10299-0D27-974D-A289-B6EC45C6499A}"/>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3" name="Forme libre 112">
              <a:extLst>
                <a:ext uri="{FF2B5EF4-FFF2-40B4-BE49-F238E27FC236}">
                  <a16:creationId xmlns:a16="http://schemas.microsoft.com/office/drawing/2014/main" id="{ADDB7A23-270A-D143-84E4-194B13D1457E}"/>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4" name="Forme libre 113">
              <a:extLst>
                <a:ext uri="{FF2B5EF4-FFF2-40B4-BE49-F238E27FC236}">
                  <a16:creationId xmlns:a16="http://schemas.microsoft.com/office/drawing/2014/main" id="{B0BCBC07-FB1E-F54F-A28A-822783F1EDB9}"/>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5" name="Forme libre 114">
              <a:extLst>
                <a:ext uri="{FF2B5EF4-FFF2-40B4-BE49-F238E27FC236}">
                  <a16:creationId xmlns:a16="http://schemas.microsoft.com/office/drawing/2014/main" id="{0432BE2D-5302-BC47-90E4-203552A97A86}"/>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6" name="Forme libre 115">
              <a:extLst>
                <a:ext uri="{FF2B5EF4-FFF2-40B4-BE49-F238E27FC236}">
                  <a16:creationId xmlns:a16="http://schemas.microsoft.com/office/drawing/2014/main" id="{286AC0B8-183A-D849-B2D1-335792D7C5BC}"/>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7" name="Forme libre 116">
              <a:extLst>
                <a:ext uri="{FF2B5EF4-FFF2-40B4-BE49-F238E27FC236}">
                  <a16:creationId xmlns:a16="http://schemas.microsoft.com/office/drawing/2014/main" id="{2067F846-8D7B-634A-949C-AA86ABF07FD7}"/>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18" name="Forme libre 117">
              <a:extLst>
                <a:ext uri="{FF2B5EF4-FFF2-40B4-BE49-F238E27FC236}">
                  <a16:creationId xmlns:a16="http://schemas.microsoft.com/office/drawing/2014/main" id="{EA0C20C1-32F2-F948-8E06-3E0530A6817B}"/>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19" name="Forme libre 118">
              <a:extLst>
                <a:ext uri="{FF2B5EF4-FFF2-40B4-BE49-F238E27FC236}">
                  <a16:creationId xmlns:a16="http://schemas.microsoft.com/office/drawing/2014/main" id="{D26B1EB6-5AFA-924D-A166-D9A0C87F8C0C}"/>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0" name="Forme libre 119">
              <a:extLst>
                <a:ext uri="{FF2B5EF4-FFF2-40B4-BE49-F238E27FC236}">
                  <a16:creationId xmlns:a16="http://schemas.microsoft.com/office/drawing/2014/main" id="{F21C4A69-92FD-FF4F-8E6F-B0E1B4FEEC58}"/>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1" name="Forme libre 120">
              <a:extLst>
                <a:ext uri="{FF2B5EF4-FFF2-40B4-BE49-F238E27FC236}">
                  <a16:creationId xmlns:a16="http://schemas.microsoft.com/office/drawing/2014/main" id="{0BDB85B4-AC3B-5249-B397-21ED1DC89F0A}"/>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2" name="Forme libre 121">
              <a:extLst>
                <a:ext uri="{FF2B5EF4-FFF2-40B4-BE49-F238E27FC236}">
                  <a16:creationId xmlns:a16="http://schemas.microsoft.com/office/drawing/2014/main" id="{75FF59C5-E2CF-0644-9A3E-C286A59B51E5}"/>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3" name="Forme libre 122">
              <a:extLst>
                <a:ext uri="{FF2B5EF4-FFF2-40B4-BE49-F238E27FC236}">
                  <a16:creationId xmlns:a16="http://schemas.microsoft.com/office/drawing/2014/main" id="{27538EAB-2D6B-A04E-AE00-B484A9B1CA6B}"/>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4" name="Forme libre 123">
              <a:extLst>
                <a:ext uri="{FF2B5EF4-FFF2-40B4-BE49-F238E27FC236}">
                  <a16:creationId xmlns:a16="http://schemas.microsoft.com/office/drawing/2014/main" id="{427BF8C9-296A-DB4A-B128-39EC0CEE7253}"/>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5" name="Forme libre 124">
              <a:extLst>
                <a:ext uri="{FF2B5EF4-FFF2-40B4-BE49-F238E27FC236}">
                  <a16:creationId xmlns:a16="http://schemas.microsoft.com/office/drawing/2014/main" id="{6F959FD4-7F29-974A-913F-1AB853FC8FF1}"/>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6" name="Forme libre 125">
              <a:extLst>
                <a:ext uri="{FF2B5EF4-FFF2-40B4-BE49-F238E27FC236}">
                  <a16:creationId xmlns:a16="http://schemas.microsoft.com/office/drawing/2014/main" id="{FC39050B-EA82-8A43-810C-AF5382FA27E2}"/>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7" name="Forme libre 126">
              <a:extLst>
                <a:ext uri="{FF2B5EF4-FFF2-40B4-BE49-F238E27FC236}">
                  <a16:creationId xmlns:a16="http://schemas.microsoft.com/office/drawing/2014/main" id="{7F6071B7-2100-2F45-87F4-279AB700FD89}"/>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28" name="Forme libre 127">
              <a:extLst>
                <a:ext uri="{FF2B5EF4-FFF2-40B4-BE49-F238E27FC236}">
                  <a16:creationId xmlns:a16="http://schemas.microsoft.com/office/drawing/2014/main" id="{E62D2642-E841-DB4C-A36B-76CD2F966248}"/>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29" name="Forme libre 128">
              <a:extLst>
                <a:ext uri="{FF2B5EF4-FFF2-40B4-BE49-F238E27FC236}">
                  <a16:creationId xmlns:a16="http://schemas.microsoft.com/office/drawing/2014/main" id="{F9F50687-A51F-C742-BB96-B39494F66854}"/>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0" name="Forme libre 129">
              <a:extLst>
                <a:ext uri="{FF2B5EF4-FFF2-40B4-BE49-F238E27FC236}">
                  <a16:creationId xmlns:a16="http://schemas.microsoft.com/office/drawing/2014/main" id="{75FE4043-FFA0-6044-B917-39A52A5DCF91}"/>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1" name="Forme libre 130">
              <a:extLst>
                <a:ext uri="{FF2B5EF4-FFF2-40B4-BE49-F238E27FC236}">
                  <a16:creationId xmlns:a16="http://schemas.microsoft.com/office/drawing/2014/main" id="{1F3528C9-B954-AE43-A009-CAEF93ADFF8E}"/>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2" name="Forme libre 131">
              <a:extLst>
                <a:ext uri="{FF2B5EF4-FFF2-40B4-BE49-F238E27FC236}">
                  <a16:creationId xmlns:a16="http://schemas.microsoft.com/office/drawing/2014/main" id="{E35E7409-4C83-E04B-A554-9A3C03036304}"/>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3" name="Forme libre 132">
              <a:extLst>
                <a:ext uri="{FF2B5EF4-FFF2-40B4-BE49-F238E27FC236}">
                  <a16:creationId xmlns:a16="http://schemas.microsoft.com/office/drawing/2014/main" id="{0B808396-AADD-BE40-86BF-59DC4D96C6F2}"/>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4" name="Forme libre 133">
              <a:extLst>
                <a:ext uri="{FF2B5EF4-FFF2-40B4-BE49-F238E27FC236}">
                  <a16:creationId xmlns:a16="http://schemas.microsoft.com/office/drawing/2014/main" id="{5D3D36EF-4FB7-5D49-A4BE-04F605149C4D}"/>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5" name="Forme libre 134">
              <a:extLst>
                <a:ext uri="{FF2B5EF4-FFF2-40B4-BE49-F238E27FC236}">
                  <a16:creationId xmlns:a16="http://schemas.microsoft.com/office/drawing/2014/main" id="{FE2E5F24-2B34-B94D-9A25-2C40EE203EEF}"/>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6" name="Forme libre 135">
              <a:extLst>
                <a:ext uri="{FF2B5EF4-FFF2-40B4-BE49-F238E27FC236}">
                  <a16:creationId xmlns:a16="http://schemas.microsoft.com/office/drawing/2014/main" id="{650794CD-0C7E-A945-9BBD-0C74E397CAF2}"/>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7" name="Forme libre 136">
              <a:extLst>
                <a:ext uri="{FF2B5EF4-FFF2-40B4-BE49-F238E27FC236}">
                  <a16:creationId xmlns:a16="http://schemas.microsoft.com/office/drawing/2014/main" id="{AE48C113-1DB4-6548-8EFB-8189F254E9B5}"/>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38" name="Forme libre 137">
              <a:extLst>
                <a:ext uri="{FF2B5EF4-FFF2-40B4-BE49-F238E27FC236}">
                  <a16:creationId xmlns:a16="http://schemas.microsoft.com/office/drawing/2014/main" id="{B94713B8-5128-C24C-A8B1-B09EB139A31D}"/>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39" name="Forme libre 138">
              <a:extLst>
                <a:ext uri="{FF2B5EF4-FFF2-40B4-BE49-F238E27FC236}">
                  <a16:creationId xmlns:a16="http://schemas.microsoft.com/office/drawing/2014/main" id="{7446C118-65D3-6D48-A47B-9EB2C3898A0E}"/>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0" name="Forme libre 139">
              <a:extLst>
                <a:ext uri="{FF2B5EF4-FFF2-40B4-BE49-F238E27FC236}">
                  <a16:creationId xmlns:a16="http://schemas.microsoft.com/office/drawing/2014/main" id="{1AC01DD8-0F5A-D143-B59F-E47CD525460D}"/>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1" name="Forme libre 140">
              <a:extLst>
                <a:ext uri="{FF2B5EF4-FFF2-40B4-BE49-F238E27FC236}">
                  <a16:creationId xmlns:a16="http://schemas.microsoft.com/office/drawing/2014/main" id="{DC1031FD-1E21-064C-9D7E-B4C03010AC86}"/>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2" name="Forme libre 141">
              <a:extLst>
                <a:ext uri="{FF2B5EF4-FFF2-40B4-BE49-F238E27FC236}">
                  <a16:creationId xmlns:a16="http://schemas.microsoft.com/office/drawing/2014/main" id="{51685D51-53C2-EF43-82B0-0D227404F738}"/>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3" name="Forme libre 142">
              <a:extLst>
                <a:ext uri="{FF2B5EF4-FFF2-40B4-BE49-F238E27FC236}">
                  <a16:creationId xmlns:a16="http://schemas.microsoft.com/office/drawing/2014/main" id="{0F132E78-1908-7D4D-AAF9-E5B833BCEA86}"/>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4" name="Forme libre 143">
              <a:extLst>
                <a:ext uri="{FF2B5EF4-FFF2-40B4-BE49-F238E27FC236}">
                  <a16:creationId xmlns:a16="http://schemas.microsoft.com/office/drawing/2014/main" id="{D47DA85D-81DF-EB41-A106-F93B8F375D30}"/>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5" name="Forme libre 144">
              <a:extLst>
                <a:ext uri="{FF2B5EF4-FFF2-40B4-BE49-F238E27FC236}">
                  <a16:creationId xmlns:a16="http://schemas.microsoft.com/office/drawing/2014/main" id="{2B474137-BC57-F14F-BA1B-BEE42A6ED7FD}"/>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6" name="Forme libre 145">
              <a:extLst>
                <a:ext uri="{FF2B5EF4-FFF2-40B4-BE49-F238E27FC236}">
                  <a16:creationId xmlns:a16="http://schemas.microsoft.com/office/drawing/2014/main" id="{8F8D9F9A-CAD0-8149-9E5C-A3EF98DA081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7" name="Forme libre 146">
              <a:extLst>
                <a:ext uri="{FF2B5EF4-FFF2-40B4-BE49-F238E27FC236}">
                  <a16:creationId xmlns:a16="http://schemas.microsoft.com/office/drawing/2014/main" id="{6B3C1147-557E-7B40-9E45-968A9F8053D5}"/>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48" name="Forme libre 147">
              <a:extLst>
                <a:ext uri="{FF2B5EF4-FFF2-40B4-BE49-F238E27FC236}">
                  <a16:creationId xmlns:a16="http://schemas.microsoft.com/office/drawing/2014/main" id="{7C62F939-843A-EE41-8FE6-5C134EB9AD23}"/>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49" name="Forme libre 148">
              <a:extLst>
                <a:ext uri="{FF2B5EF4-FFF2-40B4-BE49-F238E27FC236}">
                  <a16:creationId xmlns:a16="http://schemas.microsoft.com/office/drawing/2014/main" id="{E8DE9B23-41A7-A244-BBD5-C60A55FECDA1}"/>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0" name="Forme libre 149">
              <a:extLst>
                <a:ext uri="{FF2B5EF4-FFF2-40B4-BE49-F238E27FC236}">
                  <a16:creationId xmlns:a16="http://schemas.microsoft.com/office/drawing/2014/main" id="{2E62864A-36C2-234C-9B02-BAF155ACB97F}"/>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1" name="Forme libre 150">
              <a:extLst>
                <a:ext uri="{FF2B5EF4-FFF2-40B4-BE49-F238E27FC236}">
                  <a16:creationId xmlns:a16="http://schemas.microsoft.com/office/drawing/2014/main" id="{D637CA51-5271-5741-9FAA-7485A7B5EF06}"/>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2" name="Forme libre 151">
              <a:extLst>
                <a:ext uri="{FF2B5EF4-FFF2-40B4-BE49-F238E27FC236}">
                  <a16:creationId xmlns:a16="http://schemas.microsoft.com/office/drawing/2014/main" id="{31D0032F-E5EA-974E-B7D3-B68E8222D42D}"/>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3" name="Forme libre 152">
              <a:extLst>
                <a:ext uri="{FF2B5EF4-FFF2-40B4-BE49-F238E27FC236}">
                  <a16:creationId xmlns:a16="http://schemas.microsoft.com/office/drawing/2014/main" id="{08D43BA6-413A-C740-B136-57DF63293E9A}"/>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4" name="Forme libre 153">
              <a:extLst>
                <a:ext uri="{FF2B5EF4-FFF2-40B4-BE49-F238E27FC236}">
                  <a16:creationId xmlns:a16="http://schemas.microsoft.com/office/drawing/2014/main" id="{5B8D07AB-811D-8D4E-8846-666CC79550B6}"/>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5" name="Forme libre 154">
              <a:extLst>
                <a:ext uri="{FF2B5EF4-FFF2-40B4-BE49-F238E27FC236}">
                  <a16:creationId xmlns:a16="http://schemas.microsoft.com/office/drawing/2014/main" id="{88FBC3DF-72CD-3B4C-B7D2-11DA766DC7C3}"/>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6" name="Forme libre 155">
              <a:extLst>
                <a:ext uri="{FF2B5EF4-FFF2-40B4-BE49-F238E27FC236}">
                  <a16:creationId xmlns:a16="http://schemas.microsoft.com/office/drawing/2014/main" id="{D76B94D7-3DAE-E54F-904C-1E301B56FFB4}"/>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7" name="Forme libre 156">
              <a:extLst>
                <a:ext uri="{FF2B5EF4-FFF2-40B4-BE49-F238E27FC236}">
                  <a16:creationId xmlns:a16="http://schemas.microsoft.com/office/drawing/2014/main" id="{06724B2C-B735-A34B-AC13-8100F2FD873C}"/>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58" name="Forme libre 157">
              <a:extLst>
                <a:ext uri="{FF2B5EF4-FFF2-40B4-BE49-F238E27FC236}">
                  <a16:creationId xmlns:a16="http://schemas.microsoft.com/office/drawing/2014/main" id="{B74E301F-4FE6-5F49-8368-CE394E25BDD5}"/>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59" name="Forme libre 158">
              <a:extLst>
                <a:ext uri="{FF2B5EF4-FFF2-40B4-BE49-F238E27FC236}">
                  <a16:creationId xmlns:a16="http://schemas.microsoft.com/office/drawing/2014/main" id="{0912534E-1785-6E4C-8E62-E63DA3E9E809}"/>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0" name="Forme libre 159">
              <a:extLst>
                <a:ext uri="{FF2B5EF4-FFF2-40B4-BE49-F238E27FC236}">
                  <a16:creationId xmlns:a16="http://schemas.microsoft.com/office/drawing/2014/main" id="{5E8F0339-BD2F-F941-BEF5-02B42382FEB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1" name="Forme libre 160">
              <a:extLst>
                <a:ext uri="{FF2B5EF4-FFF2-40B4-BE49-F238E27FC236}">
                  <a16:creationId xmlns:a16="http://schemas.microsoft.com/office/drawing/2014/main" id="{1AFCE83C-5A71-8A43-9B7C-21BEA2189874}"/>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2" name="Forme libre 161">
              <a:extLst>
                <a:ext uri="{FF2B5EF4-FFF2-40B4-BE49-F238E27FC236}">
                  <a16:creationId xmlns:a16="http://schemas.microsoft.com/office/drawing/2014/main" id="{1F7FEC37-0D70-2D44-B42B-D629C90F84AD}"/>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3" name="Forme libre 162">
              <a:extLst>
                <a:ext uri="{FF2B5EF4-FFF2-40B4-BE49-F238E27FC236}">
                  <a16:creationId xmlns:a16="http://schemas.microsoft.com/office/drawing/2014/main" id="{0EED7D96-C49E-AA49-9EE9-C084E1B3E912}"/>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4" name="Forme libre 163">
              <a:extLst>
                <a:ext uri="{FF2B5EF4-FFF2-40B4-BE49-F238E27FC236}">
                  <a16:creationId xmlns:a16="http://schemas.microsoft.com/office/drawing/2014/main" id="{56E6DE8A-19C6-D44D-9244-ED5AB0ADE347}"/>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5" name="Forme libre 164">
              <a:extLst>
                <a:ext uri="{FF2B5EF4-FFF2-40B4-BE49-F238E27FC236}">
                  <a16:creationId xmlns:a16="http://schemas.microsoft.com/office/drawing/2014/main" id="{E0FA2A1B-B728-9440-823F-E9A33BF8DCAD}"/>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6" name="Forme libre 165">
              <a:extLst>
                <a:ext uri="{FF2B5EF4-FFF2-40B4-BE49-F238E27FC236}">
                  <a16:creationId xmlns:a16="http://schemas.microsoft.com/office/drawing/2014/main" id="{DF61BD7F-BD2C-2843-93C9-EE94B56949A3}"/>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7" name="Forme libre 166">
              <a:extLst>
                <a:ext uri="{FF2B5EF4-FFF2-40B4-BE49-F238E27FC236}">
                  <a16:creationId xmlns:a16="http://schemas.microsoft.com/office/drawing/2014/main" id="{8D13A98F-7AF7-4F48-A8A4-56A1BB1E7B7F}"/>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68" name="Forme libre 167">
              <a:extLst>
                <a:ext uri="{FF2B5EF4-FFF2-40B4-BE49-F238E27FC236}">
                  <a16:creationId xmlns:a16="http://schemas.microsoft.com/office/drawing/2014/main" id="{97E3C14F-192A-7540-9D25-0454C15CB0EF}"/>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69" name="Forme libre 168">
              <a:extLst>
                <a:ext uri="{FF2B5EF4-FFF2-40B4-BE49-F238E27FC236}">
                  <a16:creationId xmlns:a16="http://schemas.microsoft.com/office/drawing/2014/main" id="{0C8E467B-8890-F34A-9FCD-64BDBD4C866A}"/>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0" name="Forme libre 169">
              <a:extLst>
                <a:ext uri="{FF2B5EF4-FFF2-40B4-BE49-F238E27FC236}">
                  <a16:creationId xmlns:a16="http://schemas.microsoft.com/office/drawing/2014/main" id="{218369D0-CB90-5241-8C6D-E03212666E35}"/>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1" name="Forme libre 170">
              <a:extLst>
                <a:ext uri="{FF2B5EF4-FFF2-40B4-BE49-F238E27FC236}">
                  <a16:creationId xmlns:a16="http://schemas.microsoft.com/office/drawing/2014/main" id="{77C47EC6-D911-8342-9EE0-31B4EB7CB458}"/>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2" name="Forme libre 171">
              <a:extLst>
                <a:ext uri="{FF2B5EF4-FFF2-40B4-BE49-F238E27FC236}">
                  <a16:creationId xmlns:a16="http://schemas.microsoft.com/office/drawing/2014/main" id="{D3B159C5-C688-F443-8656-AD9FA647F33F}"/>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3" name="Forme libre 172">
              <a:extLst>
                <a:ext uri="{FF2B5EF4-FFF2-40B4-BE49-F238E27FC236}">
                  <a16:creationId xmlns:a16="http://schemas.microsoft.com/office/drawing/2014/main" id="{70018DD4-73DD-4B4F-A848-7CAC6FA8B6D3}"/>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4" name="Forme libre 173">
              <a:extLst>
                <a:ext uri="{FF2B5EF4-FFF2-40B4-BE49-F238E27FC236}">
                  <a16:creationId xmlns:a16="http://schemas.microsoft.com/office/drawing/2014/main" id="{1F29CC6F-C331-B44E-911B-D1DD55C4A090}"/>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5" name="Forme libre 174">
              <a:extLst>
                <a:ext uri="{FF2B5EF4-FFF2-40B4-BE49-F238E27FC236}">
                  <a16:creationId xmlns:a16="http://schemas.microsoft.com/office/drawing/2014/main" id="{BA0D8281-F2D4-F74D-8C49-BC6E2251C30C}"/>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6" name="Forme libre 175">
              <a:extLst>
                <a:ext uri="{FF2B5EF4-FFF2-40B4-BE49-F238E27FC236}">
                  <a16:creationId xmlns:a16="http://schemas.microsoft.com/office/drawing/2014/main" id="{594E4529-C344-524A-BE35-2A16446601A5}"/>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7" name="Forme libre 176">
              <a:extLst>
                <a:ext uri="{FF2B5EF4-FFF2-40B4-BE49-F238E27FC236}">
                  <a16:creationId xmlns:a16="http://schemas.microsoft.com/office/drawing/2014/main" id="{D4B678AE-8442-554C-B146-122248802126}"/>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78" name="Forme libre 177">
              <a:extLst>
                <a:ext uri="{FF2B5EF4-FFF2-40B4-BE49-F238E27FC236}">
                  <a16:creationId xmlns:a16="http://schemas.microsoft.com/office/drawing/2014/main" id="{27E14747-D768-3B4B-86C5-84AD976E8037}"/>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79" name="Forme libre 178">
              <a:extLst>
                <a:ext uri="{FF2B5EF4-FFF2-40B4-BE49-F238E27FC236}">
                  <a16:creationId xmlns:a16="http://schemas.microsoft.com/office/drawing/2014/main" id="{7BC928D2-A4BD-DA4A-B1F6-B2EFDF1A67FC}"/>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0" name="Forme libre 179">
              <a:extLst>
                <a:ext uri="{FF2B5EF4-FFF2-40B4-BE49-F238E27FC236}">
                  <a16:creationId xmlns:a16="http://schemas.microsoft.com/office/drawing/2014/main" id="{8B72C68D-5A2E-974B-97E1-D1E322F771E5}"/>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1" name="Forme libre 180">
              <a:extLst>
                <a:ext uri="{FF2B5EF4-FFF2-40B4-BE49-F238E27FC236}">
                  <a16:creationId xmlns:a16="http://schemas.microsoft.com/office/drawing/2014/main" id="{92145074-B0FE-184B-88AB-BC9EE94C4E5E}"/>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107440E3-4747-3046-8391-2682CA5B19D7}"/>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F908C272-FAA9-9240-B10A-7477FD754A55}"/>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F626451C-7A02-AD49-9C54-5EBED474BF24}"/>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79B76B64-3D5F-E644-B9D2-43AB362405C3}"/>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F05943AC-4B29-6247-BC64-D815793D47C8}"/>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9962BA0E-54F5-6647-9B44-FA047D8E5026}"/>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E4D88963-4BEF-5846-97ED-00D330157708}"/>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8EAC321C-5AD2-6F4E-BB3D-419AF187A694}"/>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341474F6-275D-0C4F-B1FA-F881CE49D279}"/>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D8562C59-659A-A447-82FE-F61563D917D0}"/>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2150598D-C794-8947-800D-92F076AAA093}"/>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3" name="Forme libre 192">
              <a:extLst>
                <a:ext uri="{FF2B5EF4-FFF2-40B4-BE49-F238E27FC236}">
                  <a16:creationId xmlns:a16="http://schemas.microsoft.com/office/drawing/2014/main" id="{E2CED750-9163-F84A-ACF4-1EB40D08D518}"/>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4" name="Forme libre 193">
              <a:extLst>
                <a:ext uri="{FF2B5EF4-FFF2-40B4-BE49-F238E27FC236}">
                  <a16:creationId xmlns:a16="http://schemas.microsoft.com/office/drawing/2014/main" id="{19790CE9-D982-C347-8494-FF43B070E7F9}"/>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5" name="Forme libre 194">
              <a:extLst>
                <a:ext uri="{FF2B5EF4-FFF2-40B4-BE49-F238E27FC236}">
                  <a16:creationId xmlns:a16="http://schemas.microsoft.com/office/drawing/2014/main" id="{CE53DA44-CC44-BC45-A968-2465F6E5EB43}"/>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6" name="Forme libre 195">
              <a:extLst>
                <a:ext uri="{FF2B5EF4-FFF2-40B4-BE49-F238E27FC236}">
                  <a16:creationId xmlns:a16="http://schemas.microsoft.com/office/drawing/2014/main" id="{FCBB9B79-6BEF-6E41-BEAB-F28BEAEFB1AE}"/>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7" name="Forme libre 196">
              <a:extLst>
                <a:ext uri="{FF2B5EF4-FFF2-40B4-BE49-F238E27FC236}">
                  <a16:creationId xmlns:a16="http://schemas.microsoft.com/office/drawing/2014/main" id="{95156D88-FEFA-FB4D-B418-DA43F51D5137}"/>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8" name="Forme libre 197">
              <a:extLst>
                <a:ext uri="{FF2B5EF4-FFF2-40B4-BE49-F238E27FC236}">
                  <a16:creationId xmlns:a16="http://schemas.microsoft.com/office/drawing/2014/main" id="{EE2BE648-358F-5E49-9D8B-4B2AE5DF162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9" name="Forme libre 198">
              <a:extLst>
                <a:ext uri="{FF2B5EF4-FFF2-40B4-BE49-F238E27FC236}">
                  <a16:creationId xmlns:a16="http://schemas.microsoft.com/office/drawing/2014/main" id="{34E8D292-DC6A-AF4E-A886-BA28B7631A85}"/>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0" name="Forme libre 199">
              <a:extLst>
                <a:ext uri="{FF2B5EF4-FFF2-40B4-BE49-F238E27FC236}">
                  <a16:creationId xmlns:a16="http://schemas.microsoft.com/office/drawing/2014/main" id="{B96D2331-D3C2-A948-9DE2-79942457F8C4}"/>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8862F38D-7480-C946-8A60-CD11FE168D0C}"/>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93DB6D78-1681-7E43-9A17-C0079676C47C}"/>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8F2EFE66-A94F-F44B-B11E-9EAC90A3AAAE}"/>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72766E08-2774-2845-9148-1FF537119FD1}"/>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D47FECEA-4675-9F4C-8A07-1CC2DDB1020F}"/>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1978CF88-F520-944C-8F65-2DA729E9790D}"/>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C2EA0F47-AC0A-2641-9525-A04B130729A2}"/>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0AD5F49D-F277-6F4E-90C4-069BB9B8E966}"/>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3D47FF02-7ABE-2948-8B43-F357D7DCD4A2}"/>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EA52C170-D7BC-1C41-8C0A-A452AEF520A3}"/>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236E9B24-C80E-9F43-BA57-D95875E4445E}"/>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9D2AB8EB-29B8-294B-AADD-C8C3D37FE58E}"/>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3" name="Forme libre 212">
              <a:extLst>
                <a:ext uri="{FF2B5EF4-FFF2-40B4-BE49-F238E27FC236}">
                  <a16:creationId xmlns:a16="http://schemas.microsoft.com/office/drawing/2014/main" id="{45412CA9-6910-9346-9E7D-AD90FF855E1B}"/>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4" name="Forme libre 213">
              <a:extLst>
                <a:ext uri="{FF2B5EF4-FFF2-40B4-BE49-F238E27FC236}">
                  <a16:creationId xmlns:a16="http://schemas.microsoft.com/office/drawing/2014/main" id="{4AAF7ECF-6512-5C4F-9EF2-7E3F692AE4C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5" name="Forme libre 214">
              <a:extLst>
                <a:ext uri="{FF2B5EF4-FFF2-40B4-BE49-F238E27FC236}">
                  <a16:creationId xmlns:a16="http://schemas.microsoft.com/office/drawing/2014/main" id="{D97161B9-213C-3D48-948D-FC61B7C34A2D}"/>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6" name="Forme libre 215">
              <a:extLst>
                <a:ext uri="{FF2B5EF4-FFF2-40B4-BE49-F238E27FC236}">
                  <a16:creationId xmlns:a16="http://schemas.microsoft.com/office/drawing/2014/main" id="{6D58913A-F25F-9D4F-8608-EABC8A9D4924}"/>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7" name="Forme libre 216">
              <a:extLst>
                <a:ext uri="{FF2B5EF4-FFF2-40B4-BE49-F238E27FC236}">
                  <a16:creationId xmlns:a16="http://schemas.microsoft.com/office/drawing/2014/main" id="{B3D7CEC6-ADBF-4D47-B19B-73F48C67924F}"/>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8" name="Forme libre 217">
              <a:extLst>
                <a:ext uri="{FF2B5EF4-FFF2-40B4-BE49-F238E27FC236}">
                  <a16:creationId xmlns:a16="http://schemas.microsoft.com/office/drawing/2014/main" id="{C04EF4A2-1147-8B45-9130-2BFB48579E9A}"/>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9" name="Forme libre 218">
              <a:extLst>
                <a:ext uri="{FF2B5EF4-FFF2-40B4-BE49-F238E27FC236}">
                  <a16:creationId xmlns:a16="http://schemas.microsoft.com/office/drawing/2014/main" id="{76023B8B-4D24-5442-B56F-10D3C24E7160}"/>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0" name="Forme libre 219">
              <a:extLst>
                <a:ext uri="{FF2B5EF4-FFF2-40B4-BE49-F238E27FC236}">
                  <a16:creationId xmlns:a16="http://schemas.microsoft.com/office/drawing/2014/main" id="{33FC4FA7-E14C-B347-8BE1-E85829AC4ED3}"/>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011E2C6D-BFC7-474E-9B5C-C0E00789F851}"/>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CE80E95B-B0D8-314A-8CC3-4265780F5C7F}"/>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FECAC528-82EF-5140-B90B-429A9DE735EC}"/>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24136921-87B5-C540-AA26-DFCAB102DD26}"/>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9E343D7C-7852-504E-A81A-EE2B4299170D}"/>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A8D0DFB2-E1B6-3B49-A09D-4BD18D4FE40E}"/>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E905A737-4510-BF4D-8CA0-7FF9B04D406F}"/>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A1F5D59E-7F02-9D48-8D1F-04DF6DB5259E}"/>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6D61FE22-4DD7-5644-9BC5-0AE6F65BA644}"/>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81175CF0-82CD-E84E-93A9-A7074396A40C}"/>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2CB695BE-00AA-054C-91BF-5F5A4FE8E7BA}"/>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D46CF7DB-8269-A244-B5F0-2C1A3679A1FB}"/>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3" name="Forme libre 232">
              <a:extLst>
                <a:ext uri="{FF2B5EF4-FFF2-40B4-BE49-F238E27FC236}">
                  <a16:creationId xmlns:a16="http://schemas.microsoft.com/office/drawing/2014/main" id="{C7B84DA9-69D1-D14B-B8DF-082CF68ED369}"/>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4" name="Forme libre 233">
              <a:extLst>
                <a:ext uri="{FF2B5EF4-FFF2-40B4-BE49-F238E27FC236}">
                  <a16:creationId xmlns:a16="http://schemas.microsoft.com/office/drawing/2014/main" id="{2A8EF7EB-DC2F-D245-9F55-5DBC8C31B9F4}"/>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5" name="Forme libre 234">
              <a:extLst>
                <a:ext uri="{FF2B5EF4-FFF2-40B4-BE49-F238E27FC236}">
                  <a16:creationId xmlns:a16="http://schemas.microsoft.com/office/drawing/2014/main" id="{019ED0AC-2CE3-FE4B-9011-0597289D73D4}"/>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6" name="Forme libre 235">
              <a:extLst>
                <a:ext uri="{FF2B5EF4-FFF2-40B4-BE49-F238E27FC236}">
                  <a16:creationId xmlns:a16="http://schemas.microsoft.com/office/drawing/2014/main" id="{E9A1FC39-578A-A84E-A6F6-8A0251DB50A0}"/>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7" name="Forme libre 236">
              <a:extLst>
                <a:ext uri="{FF2B5EF4-FFF2-40B4-BE49-F238E27FC236}">
                  <a16:creationId xmlns:a16="http://schemas.microsoft.com/office/drawing/2014/main" id="{66F45323-F6A2-8142-ADE4-37039725563D}"/>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8" name="Forme libre 237">
              <a:extLst>
                <a:ext uri="{FF2B5EF4-FFF2-40B4-BE49-F238E27FC236}">
                  <a16:creationId xmlns:a16="http://schemas.microsoft.com/office/drawing/2014/main" id="{BF163B87-71B8-3D43-85D4-674C93F8CA73}"/>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9" name="Forme libre 238">
              <a:extLst>
                <a:ext uri="{FF2B5EF4-FFF2-40B4-BE49-F238E27FC236}">
                  <a16:creationId xmlns:a16="http://schemas.microsoft.com/office/drawing/2014/main" id="{B32FBD38-9DB2-E14A-B83C-621A91FFC73D}"/>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0" name="Forme libre 239">
              <a:extLst>
                <a:ext uri="{FF2B5EF4-FFF2-40B4-BE49-F238E27FC236}">
                  <a16:creationId xmlns:a16="http://schemas.microsoft.com/office/drawing/2014/main" id="{04EC3ECD-9C63-804C-BA26-30E767BD6FD6}"/>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03B2DDE-01E5-B949-9619-4C52BB76D209}"/>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392E241B-6083-D94E-9412-7554ED4A107F}"/>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00DB1892-F4A1-4942-B937-726657506AEE}"/>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9385BA5C-C2FB-4F4D-9622-954D42DD99B9}"/>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8622443-200D-7F42-B293-E9BAA4B16F9D}"/>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889F5E09-EDB6-0744-BD53-C165556F22EB}"/>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B229C8F6-9CF5-944D-BF15-6ADF35C6F287}"/>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4142FA81-B6CC-134A-94B6-C6A1F39DA153}"/>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D3150038-7241-8F46-B456-0C4756BD63A6}"/>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6121F760-1AEC-5F44-B015-DE600FB25D92}"/>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3A1C2D79-9672-F34A-B33E-A19B3BD6DDA5}"/>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1953F337-E0E8-0B4C-BB31-68CFD8BC16A2}"/>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3" name="Forme libre 252">
              <a:extLst>
                <a:ext uri="{FF2B5EF4-FFF2-40B4-BE49-F238E27FC236}">
                  <a16:creationId xmlns:a16="http://schemas.microsoft.com/office/drawing/2014/main" id="{CDAA5C20-741B-5349-A4CC-F013B04D8768}"/>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4" name="Forme libre 253">
              <a:extLst>
                <a:ext uri="{FF2B5EF4-FFF2-40B4-BE49-F238E27FC236}">
                  <a16:creationId xmlns:a16="http://schemas.microsoft.com/office/drawing/2014/main" id="{5C6CB576-6895-B34C-98CA-A0A3DA6871D0}"/>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5" name="Forme libre 254">
              <a:extLst>
                <a:ext uri="{FF2B5EF4-FFF2-40B4-BE49-F238E27FC236}">
                  <a16:creationId xmlns:a16="http://schemas.microsoft.com/office/drawing/2014/main" id="{B0FB8308-EE05-0846-B58A-C6B8E84717AF}"/>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6" name="Forme libre 255">
              <a:extLst>
                <a:ext uri="{FF2B5EF4-FFF2-40B4-BE49-F238E27FC236}">
                  <a16:creationId xmlns:a16="http://schemas.microsoft.com/office/drawing/2014/main" id="{24B03A33-EE78-334E-8716-161B9C5E82A6}"/>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7" name="Forme libre 256">
              <a:extLst>
                <a:ext uri="{FF2B5EF4-FFF2-40B4-BE49-F238E27FC236}">
                  <a16:creationId xmlns:a16="http://schemas.microsoft.com/office/drawing/2014/main" id="{DDBD2E75-AFBC-BB40-B888-C8F03AC86B66}"/>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58" name="Forme libre 257">
              <a:extLst>
                <a:ext uri="{FF2B5EF4-FFF2-40B4-BE49-F238E27FC236}">
                  <a16:creationId xmlns:a16="http://schemas.microsoft.com/office/drawing/2014/main" id="{EBFCE935-9C25-9E41-97A5-2194D0BB45D9}"/>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9" name="Forme libre 258">
              <a:extLst>
                <a:ext uri="{FF2B5EF4-FFF2-40B4-BE49-F238E27FC236}">
                  <a16:creationId xmlns:a16="http://schemas.microsoft.com/office/drawing/2014/main" id="{7FBF0E6B-D585-EF43-BB74-2D41C4551917}"/>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0" name="Forme libre 259">
              <a:extLst>
                <a:ext uri="{FF2B5EF4-FFF2-40B4-BE49-F238E27FC236}">
                  <a16:creationId xmlns:a16="http://schemas.microsoft.com/office/drawing/2014/main" id="{6FFB1AFA-C203-9546-95FD-0D67ABCD93A1}"/>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3871E46-9D65-5844-A9A9-0D809C857355}"/>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6FE2049B-8F89-2D49-8271-B2F766105950}"/>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F7A7A851-022E-B14C-9148-19599C7513DA}"/>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DBCE0A23-6F20-9941-A064-42C6686A39E5}"/>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0E231957-5C7C-904A-B492-166F08E0B32F}"/>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591CC127-7571-7448-8701-337B50543C63}"/>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83539DB4-2739-9847-A44A-447FB47C5B73}"/>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CC307D72-4314-E443-900D-3EC1298384E9}"/>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2F9E3C90-8EEB-EF43-A559-9FB3A6FDCFF0}"/>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11969CE-6738-B047-92A4-33CCA16FE347}"/>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F33291CF-A7E8-D148-B79B-42F62B11AECB}"/>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18B351CB-4B0C-1E44-A43E-D360C476D6B2}"/>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3" name="Forme libre 272">
              <a:extLst>
                <a:ext uri="{FF2B5EF4-FFF2-40B4-BE49-F238E27FC236}">
                  <a16:creationId xmlns:a16="http://schemas.microsoft.com/office/drawing/2014/main" id="{9F4F67BE-DD4B-D049-A01D-184DD6A23A8C}"/>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4" name="Forme libre 273">
              <a:extLst>
                <a:ext uri="{FF2B5EF4-FFF2-40B4-BE49-F238E27FC236}">
                  <a16:creationId xmlns:a16="http://schemas.microsoft.com/office/drawing/2014/main" id="{F3565607-8DBF-A14E-A2CF-43050B502AC4}"/>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5" name="Forme libre 274">
              <a:extLst>
                <a:ext uri="{FF2B5EF4-FFF2-40B4-BE49-F238E27FC236}">
                  <a16:creationId xmlns:a16="http://schemas.microsoft.com/office/drawing/2014/main" id="{5447597B-E449-374B-A4E5-D2F639EF6082}"/>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6" name="Forme libre 275">
              <a:extLst>
                <a:ext uri="{FF2B5EF4-FFF2-40B4-BE49-F238E27FC236}">
                  <a16:creationId xmlns:a16="http://schemas.microsoft.com/office/drawing/2014/main" id="{862C7717-A5A3-2443-9DE3-48D9E97FF88D}"/>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7" name="Forme libre 276">
              <a:extLst>
                <a:ext uri="{FF2B5EF4-FFF2-40B4-BE49-F238E27FC236}">
                  <a16:creationId xmlns:a16="http://schemas.microsoft.com/office/drawing/2014/main" id="{7EAFC8EF-1B1D-4945-B02B-CEC3DAA1AF50}"/>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78" name="Forme libre 277">
              <a:extLst>
                <a:ext uri="{FF2B5EF4-FFF2-40B4-BE49-F238E27FC236}">
                  <a16:creationId xmlns:a16="http://schemas.microsoft.com/office/drawing/2014/main" id="{045B90D6-0153-9042-B841-E416E3FC6A6F}"/>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9" name="Forme libre 278">
              <a:extLst>
                <a:ext uri="{FF2B5EF4-FFF2-40B4-BE49-F238E27FC236}">
                  <a16:creationId xmlns:a16="http://schemas.microsoft.com/office/drawing/2014/main" id="{7514D5EE-0EC9-1546-97D0-E5B5E7C299DB}"/>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0" name="Forme libre 279">
              <a:extLst>
                <a:ext uri="{FF2B5EF4-FFF2-40B4-BE49-F238E27FC236}">
                  <a16:creationId xmlns:a16="http://schemas.microsoft.com/office/drawing/2014/main" id="{D5DBCF73-749A-874C-B13A-AFF024B79CE5}"/>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EC72E53A-5276-8248-9F09-693BF723B13E}"/>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B27E2CFD-3D3D-B84E-A11C-9C56216B9BA7}"/>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D5C12A51-3A01-424A-90AE-42484A06966D}"/>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2B6A3071-CAE6-024B-85E6-094E945769A4}"/>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A68CD831-AE49-0349-9DE7-7328003BAC62}"/>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D72C11C0-FA07-214E-B144-1EC837E445F4}"/>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7BBB1B72-BC20-CD4A-867C-45AA389BCAAB}"/>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58A8EDD6-C247-1144-ADDF-4899F0ADDD9A}"/>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D5EE1C1F-CFD2-0943-B3C4-FD649BBA3149}"/>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734C3A2F-495A-A74B-BB53-E363E351315D}"/>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07A2D98B-1C07-5940-A2C1-588D96280A6D}"/>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B3D36FBE-272F-6646-BFB9-C38B52E73730}"/>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grpSp>
      <p:sp>
        <p:nvSpPr>
          <p:cNvPr id="295" name="Rectangle 294">
            <a:extLst>
              <a:ext uri="{FF2B5EF4-FFF2-40B4-BE49-F238E27FC236}">
                <a16:creationId xmlns:a16="http://schemas.microsoft.com/office/drawing/2014/main" id="{AADF6650-CF1F-294C-920E-23A31BC9DD24}"/>
              </a:ext>
            </a:extLst>
          </p:cNvPr>
          <p:cNvSpPr/>
          <p:nvPr userDrawn="1"/>
        </p:nvSpPr>
        <p:spPr>
          <a:xfrm>
            <a:off x="7943242" y="4614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Rectangle 295">
            <a:extLst>
              <a:ext uri="{FF2B5EF4-FFF2-40B4-BE49-F238E27FC236}">
                <a16:creationId xmlns:a16="http://schemas.microsoft.com/office/drawing/2014/main" id="{5B483C2F-A9F0-6A47-8AAF-5F484CA9AACA}"/>
              </a:ext>
            </a:extLst>
          </p:cNvPr>
          <p:cNvSpPr/>
          <p:nvPr userDrawn="1"/>
        </p:nvSpPr>
        <p:spPr>
          <a:xfrm>
            <a:off x="8717242" y="3840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7" name="Rectangle 296">
            <a:extLst>
              <a:ext uri="{FF2B5EF4-FFF2-40B4-BE49-F238E27FC236}">
                <a16:creationId xmlns:a16="http://schemas.microsoft.com/office/drawing/2014/main" id="{0F19190B-599F-6241-8EB5-B0B244B3F1C1}"/>
              </a:ext>
            </a:extLst>
          </p:cNvPr>
          <p:cNvSpPr/>
          <p:nvPr userDrawn="1"/>
        </p:nvSpPr>
        <p:spPr>
          <a:xfrm>
            <a:off x="7169242" y="3841456"/>
            <a:ext cx="774000" cy="1547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8" name="Rectangle 297">
            <a:extLst>
              <a:ext uri="{FF2B5EF4-FFF2-40B4-BE49-F238E27FC236}">
                <a16:creationId xmlns:a16="http://schemas.microsoft.com/office/drawing/2014/main" id="{6452CC27-335C-3A40-AB34-21369E9975B8}"/>
              </a:ext>
            </a:extLst>
          </p:cNvPr>
          <p:cNvSpPr/>
          <p:nvPr userDrawn="1"/>
        </p:nvSpPr>
        <p:spPr>
          <a:xfrm>
            <a:off x="7943242" y="3066854"/>
            <a:ext cx="774000" cy="77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4" name="Groupe 323">
            <a:extLst>
              <a:ext uri="{FF2B5EF4-FFF2-40B4-BE49-F238E27FC236}">
                <a16:creationId xmlns:a16="http://schemas.microsoft.com/office/drawing/2014/main" id="{525F8385-4300-B74B-9418-398C1DF2B510}"/>
              </a:ext>
            </a:extLst>
          </p:cNvPr>
          <p:cNvGrpSpPr/>
          <p:nvPr userDrawn="1"/>
        </p:nvGrpSpPr>
        <p:grpSpPr>
          <a:xfrm>
            <a:off x="855884" y="6202459"/>
            <a:ext cx="568800" cy="665480"/>
            <a:chOff x="1211580" y="5257800"/>
            <a:chExt cx="568233" cy="1623060"/>
          </a:xfrm>
        </p:grpSpPr>
        <p:cxnSp>
          <p:nvCxnSpPr>
            <p:cNvPr id="302" name="Connecteur droit 301">
              <a:extLst>
                <a:ext uri="{FF2B5EF4-FFF2-40B4-BE49-F238E27FC236}">
                  <a16:creationId xmlns:a16="http://schemas.microsoft.com/office/drawing/2014/main" id="{0AB8890D-2AA8-C949-92A6-D20B4B37B175}"/>
                </a:ext>
              </a:extLst>
            </p:cNvPr>
            <p:cNvCxnSpPr/>
            <p:nvPr userDrawn="1"/>
          </p:nvCxnSpPr>
          <p:spPr>
            <a:xfrm>
              <a:off x="1211580"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515E165C-C5FD-DB47-8B0B-3F4A3C3BDA64}"/>
                </a:ext>
              </a:extLst>
            </p:cNvPr>
            <p:cNvCxnSpPr/>
            <p:nvPr userDrawn="1"/>
          </p:nvCxnSpPr>
          <p:spPr>
            <a:xfrm>
              <a:off x="1352005"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E87A45FA-AF24-0041-AAE4-EF6A84CE5F37}"/>
                </a:ext>
              </a:extLst>
            </p:cNvPr>
            <p:cNvCxnSpPr/>
            <p:nvPr userDrawn="1"/>
          </p:nvCxnSpPr>
          <p:spPr>
            <a:xfrm>
              <a:off x="149896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Connecteur droit 304">
              <a:extLst>
                <a:ext uri="{FF2B5EF4-FFF2-40B4-BE49-F238E27FC236}">
                  <a16:creationId xmlns:a16="http://schemas.microsoft.com/office/drawing/2014/main" id="{32F79DDA-C253-3149-8884-F9442BC72AEB}"/>
                </a:ext>
              </a:extLst>
            </p:cNvPr>
            <p:cNvCxnSpPr/>
            <p:nvPr userDrawn="1"/>
          </p:nvCxnSpPr>
          <p:spPr>
            <a:xfrm>
              <a:off x="1639388"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Connecteur droit 305">
              <a:extLst>
                <a:ext uri="{FF2B5EF4-FFF2-40B4-BE49-F238E27FC236}">
                  <a16:creationId xmlns:a16="http://schemas.microsoft.com/office/drawing/2014/main" id="{88117516-B19A-DA46-85B4-AC7333D185FD}"/>
                </a:ext>
              </a:extLst>
            </p:cNvPr>
            <p:cNvCxnSpPr/>
            <p:nvPr userDrawn="1"/>
          </p:nvCxnSpPr>
          <p:spPr>
            <a:xfrm>
              <a:off x="177981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7" name="Groupe 316">
            <a:extLst>
              <a:ext uri="{FF2B5EF4-FFF2-40B4-BE49-F238E27FC236}">
                <a16:creationId xmlns:a16="http://schemas.microsoft.com/office/drawing/2014/main" id="{662CFDD0-F7EE-1B4E-A612-DC9D6102717D}"/>
              </a:ext>
            </a:extLst>
          </p:cNvPr>
          <p:cNvGrpSpPr/>
          <p:nvPr userDrawn="1"/>
        </p:nvGrpSpPr>
        <p:grpSpPr>
          <a:xfrm>
            <a:off x="9764800" y="3830313"/>
            <a:ext cx="1196832" cy="3246345"/>
            <a:chOff x="10162921" y="4031871"/>
            <a:chExt cx="568233" cy="1623060"/>
          </a:xfrm>
        </p:grpSpPr>
        <p:cxnSp>
          <p:nvCxnSpPr>
            <p:cNvPr id="307" name="Connecteur droit 306">
              <a:extLst>
                <a:ext uri="{FF2B5EF4-FFF2-40B4-BE49-F238E27FC236}">
                  <a16:creationId xmlns:a16="http://schemas.microsoft.com/office/drawing/2014/main" id="{BD83F298-CB35-524B-87BF-ED63F1B3A892}"/>
                </a:ext>
              </a:extLst>
            </p:cNvPr>
            <p:cNvCxnSpPr>
              <a:cxnSpLocks/>
            </p:cNvCxnSpPr>
            <p:nvPr userDrawn="1"/>
          </p:nvCxnSpPr>
          <p:spPr>
            <a:xfrm>
              <a:off x="10162921"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 name="Connecteur droit 307">
              <a:extLst>
                <a:ext uri="{FF2B5EF4-FFF2-40B4-BE49-F238E27FC236}">
                  <a16:creationId xmlns:a16="http://schemas.microsoft.com/office/drawing/2014/main" id="{17F96E0A-0668-964A-8F49-A5F6979F0CA3}"/>
                </a:ext>
              </a:extLst>
            </p:cNvPr>
            <p:cNvCxnSpPr>
              <a:cxnSpLocks/>
            </p:cNvCxnSpPr>
            <p:nvPr userDrawn="1"/>
          </p:nvCxnSpPr>
          <p:spPr>
            <a:xfrm>
              <a:off x="10303346"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 name="Connecteur droit 308">
              <a:extLst>
                <a:ext uri="{FF2B5EF4-FFF2-40B4-BE49-F238E27FC236}">
                  <a16:creationId xmlns:a16="http://schemas.microsoft.com/office/drawing/2014/main" id="{D38FEDFF-9E02-F944-8C7C-EFCDE2AF6A0D}"/>
                </a:ext>
              </a:extLst>
            </p:cNvPr>
            <p:cNvCxnSpPr>
              <a:cxnSpLocks/>
            </p:cNvCxnSpPr>
            <p:nvPr userDrawn="1"/>
          </p:nvCxnSpPr>
          <p:spPr>
            <a:xfrm>
              <a:off x="10450304"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 name="Connecteur droit 309">
              <a:extLst>
                <a:ext uri="{FF2B5EF4-FFF2-40B4-BE49-F238E27FC236}">
                  <a16:creationId xmlns:a16="http://schemas.microsoft.com/office/drawing/2014/main" id="{C59E2CFA-DFAA-214F-AB3C-0C42C11A4337}"/>
                </a:ext>
              </a:extLst>
            </p:cNvPr>
            <p:cNvCxnSpPr>
              <a:cxnSpLocks/>
            </p:cNvCxnSpPr>
            <p:nvPr userDrawn="1"/>
          </p:nvCxnSpPr>
          <p:spPr>
            <a:xfrm>
              <a:off x="10590729"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 name="Connecteur droit 310">
              <a:extLst>
                <a:ext uri="{FF2B5EF4-FFF2-40B4-BE49-F238E27FC236}">
                  <a16:creationId xmlns:a16="http://schemas.microsoft.com/office/drawing/2014/main" id="{55ED167B-8C0D-B04B-A2BE-F4CF6FE193CC}"/>
                </a:ext>
              </a:extLst>
            </p:cNvPr>
            <p:cNvCxnSpPr>
              <a:cxnSpLocks/>
            </p:cNvCxnSpPr>
            <p:nvPr userDrawn="1"/>
          </p:nvCxnSpPr>
          <p:spPr>
            <a:xfrm>
              <a:off x="10731154" y="4031871"/>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27" name="Graphique 318">
            <a:extLst>
              <a:ext uri="{FF2B5EF4-FFF2-40B4-BE49-F238E27FC236}">
                <a16:creationId xmlns:a16="http://schemas.microsoft.com/office/drawing/2014/main" id="{1C6D5585-D611-2A4D-8115-B20460DCD68F}"/>
              </a:ext>
            </a:extLst>
          </p:cNvPr>
          <p:cNvSpPr/>
          <p:nvPr/>
        </p:nvSpPr>
        <p:spPr>
          <a:xfrm>
            <a:off x="10961632" y="-256505"/>
            <a:ext cx="1196832" cy="4093961"/>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313" name="Rectangle 312">
            <a:extLst>
              <a:ext uri="{FF2B5EF4-FFF2-40B4-BE49-F238E27FC236}">
                <a16:creationId xmlns:a16="http://schemas.microsoft.com/office/drawing/2014/main" id="{E4012233-EA70-3A48-AEC5-DD145C676A2B}"/>
              </a:ext>
            </a:extLst>
          </p:cNvPr>
          <p:cNvSpPr/>
          <p:nvPr userDrawn="1"/>
        </p:nvSpPr>
        <p:spPr>
          <a:xfrm>
            <a:off x="7943242" y="3840854"/>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AEC678AC-5808-4950-9922-F266B0E0C87A}"/>
              </a:ext>
            </a:extLst>
          </p:cNvPr>
          <p:cNvPicPr>
            <a:picLocks noChangeAspect="1"/>
          </p:cNvPicPr>
          <p:nvPr userDrawn="1"/>
        </p:nvPicPr>
        <p:blipFill rotWithShape="1">
          <a:blip r:embed="rId2"/>
          <a:srcRect l="5047" t="34896" r="4179" b="29936"/>
          <a:stretch/>
        </p:blipFill>
        <p:spPr>
          <a:xfrm>
            <a:off x="763111" y="741379"/>
            <a:ext cx="2087880" cy="572281"/>
          </a:xfrm>
          <a:prstGeom prst="rect">
            <a:avLst/>
          </a:prstGeom>
        </p:spPr>
      </p:pic>
    </p:spTree>
    <p:extLst>
      <p:ext uri="{BB962C8B-B14F-4D97-AF65-F5344CB8AC3E}">
        <p14:creationId xmlns:p14="http://schemas.microsoft.com/office/powerpoint/2010/main" val="165457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03A8D6-0CCE-6344-AA88-F7DED740C309}"/>
              </a:ext>
            </a:extLst>
          </p:cNvPr>
          <p:cNvSpPr>
            <a:spLocks noGrp="1"/>
          </p:cNvSpPr>
          <p:nvPr>
            <p:ph type="title"/>
          </p:nvPr>
        </p:nvSpPr>
        <p:spPr>
          <a:xfrm>
            <a:off x="839788" y="457200"/>
            <a:ext cx="3932237" cy="1600200"/>
          </a:xfrm>
        </p:spPr>
        <p:txBody>
          <a:bodyPr anchor="b"/>
          <a:lstStyle>
            <a:lvl1pPr>
              <a:defRPr sz="3200" b="1"/>
            </a:lvl1pPr>
          </a:lstStyle>
          <a:p>
            <a:r>
              <a:rPr lang="fr-FR"/>
              <a:t>Modifiez le style du titre</a:t>
            </a:r>
          </a:p>
        </p:txBody>
      </p:sp>
      <p:sp>
        <p:nvSpPr>
          <p:cNvPr id="3" name="Espace réservé pour une image  2">
            <a:extLst>
              <a:ext uri="{FF2B5EF4-FFF2-40B4-BE49-F238E27FC236}">
                <a16:creationId xmlns:a16="http://schemas.microsoft.com/office/drawing/2014/main" id="{01E9A00A-7861-DD4E-B24B-80A00F541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CE2C971-BE18-5549-AD17-D4D0E5FAB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A4C438-E6D4-E343-B0B8-DC31B0787770}"/>
              </a:ext>
            </a:extLst>
          </p:cNvPr>
          <p:cNvSpPr>
            <a:spLocks noGrp="1"/>
          </p:cNvSpPr>
          <p:nvPr>
            <p:ph type="dt" sz="half" idx="10"/>
          </p:nvPr>
        </p:nvSpPr>
        <p:spPr/>
        <p:txBody>
          <a:bodyPr/>
          <a:lstStyle/>
          <a:p>
            <a:fld id="{CF554951-7607-1C47-82C9-172F377AB1A3}" type="datetime1">
              <a:rPr lang="fr-FR" smtClean="0"/>
              <a:t>08/07/2024</a:t>
            </a:fld>
            <a:endParaRPr lang="fr-FR"/>
          </a:p>
        </p:txBody>
      </p:sp>
      <p:sp>
        <p:nvSpPr>
          <p:cNvPr id="6" name="Espace réservé du pied de page 5">
            <a:extLst>
              <a:ext uri="{FF2B5EF4-FFF2-40B4-BE49-F238E27FC236}">
                <a16:creationId xmlns:a16="http://schemas.microsoft.com/office/drawing/2014/main" id="{D75B13DA-B636-5142-9E86-2DA0D233F103}"/>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BA67B2E3-ED64-F14A-B204-B8CDC1FE167F}"/>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296476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EA10F-A892-C141-B1E5-6C3179E77DBA}"/>
              </a:ext>
            </a:extLst>
          </p:cNvPr>
          <p:cNvSpPr>
            <a:spLocks noGrp="1"/>
          </p:cNvSpPr>
          <p:nvPr>
            <p:ph type="title"/>
          </p:nvPr>
        </p:nvSpPr>
        <p:spPr/>
        <p:txBody>
          <a:bodyPr/>
          <a:lstStyle>
            <a:lvl1pPr>
              <a:defRPr b="1"/>
            </a:lvl1pPr>
          </a:lstStyle>
          <a:p>
            <a:r>
              <a:rPr lang="fr-FR"/>
              <a:t>Modifiez le style du titre</a:t>
            </a:r>
          </a:p>
        </p:txBody>
      </p:sp>
      <p:sp>
        <p:nvSpPr>
          <p:cNvPr id="3" name="Espace réservé du texte vertical 2">
            <a:extLst>
              <a:ext uri="{FF2B5EF4-FFF2-40B4-BE49-F238E27FC236}">
                <a16:creationId xmlns:a16="http://schemas.microsoft.com/office/drawing/2014/main" id="{F8B34604-1E35-FB4A-924B-4F1A896CAF4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699713C-3520-0045-ADF5-BDD3DD33F22E}"/>
              </a:ext>
            </a:extLst>
          </p:cNvPr>
          <p:cNvSpPr>
            <a:spLocks noGrp="1"/>
          </p:cNvSpPr>
          <p:nvPr>
            <p:ph type="dt" sz="half" idx="10"/>
          </p:nvPr>
        </p:nvSpPr>
        <p:spPr/>
        <p:txBody>
          <a:bodyPr/>
          <a:lstStyle/>
          <a:p>
            <a:fld id="{C755923E-E939-C74F-BF42-1A1A08A8E52E}" type="datetime1">
              <a:rPr lang="fr-FR" smtClean="0"/>
              <a:t>08/07/2024</a:t>
            </a:fld>
            <a:endParaRPr lang="fr-FR"/>
          </a:p>
        </p:txBody>
      </p:sp>
      <p:sp>
        <p:nvSpPr>
          <p:cNvPr id="5" name="Espace réservé du pied de page 4">
            <a:extLst>
              <a:ext uri="{FF2B5EF4-FFF2-40B4-BE49-F238E27FC236}">
                <a16:creationId xmlns:a16="http://schemas.microsoft.com/office/drawing/2014/main" id="{6C05E5AF-B2F0-B144-9863-C9D0AC0C9F06}"/>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F26E3EBA-7D2F-B348-97CD-4E62FAB4E6D5}"/>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3875010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DE1E925-13BB-244B-9BAE-75E85D766EEE}"/>
              </a:ext>
            </a:extLst>
          </p:cNvPr>
          <p:cNvSpPr>
            <a:spLocks noGrp="1"/>
          </p:cNvSpPr>
          <p:nvPr>
            <p:ph type="title" orient="vert"/>
          </p:nvPr>
        </p:nvSpPr>
        <p:spPr>
          <a:xfrm>
            <a:off x="8724900" y="365125"/>
            <a:ext cx="2628900" cy="5811838"/>
          </a:xfrm>
        </p:spPr>
        <p:txBody>
          <a:bodyPr vert="eaVert"/>
          <a:lstStyle>
            <a:lvl1pPr>
              <a:defRPr b="1"/>
            </a:lvl1pPr>
          </a:lstStyle>
          <a:p>
            <a:r>
              <a:rPr lang="fr-FR"/>
              <a:t>Modifiez le style du titre</a:t>
            </a:r>
          </a:p>
        </p:txBody>
      </p:sp>
      <p:sp>
        <p:nvSpPr>
          <p:cNvPr id="3" name="Espace réservé du texte vertical 2">
            <a:extLst>
              <a:ext uri="{FF2B5EF4-FFF2-40B4-BE49-F238E27FC236}">
                <a16:creationId xmlns:a16="http://schemas.microsoft.com/office/drawing/2014/main" id="{93084392-07E1-1D4E-99A7-7377E4E8365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B2EFCB-C35E-D94D-8B78-F785C45237AE}"/>
              </a:ext>
            </a:extLst>
          </p:cNvPr>
          <p:cNvSpPr>
            <a:spLocks noGrp="1"/>
          </p:cNvSpPr>
          <p:nvPr>
            <p:ph type="dt" sz="half" idx="10"/>
          </p:nvPr>
        </p:nvSpPr>
        <p:spPr/>
        <p:txBody>
          <a:bodyPr/>
          <a:lstStyle/>
          <a:p>
            <a:fld id="{34897FA1-53CB-9142-9220-43DEB9262701}" type="datetime1">
              <a:rPr lang="fr-FR" smtClean="0"/>
              <a:t>08/07/2024</a:t>
            </a:fld>
            <a:endParaRPr lang="fr-FR"/>
          </a:p>
        </p:txBody>
      </p:sp>
      <p:sp>
        <p:nvSpPr>
          <p:cNvPr id="5" name="Espace réservé du pied de page 4">
            <a:extLst>
              <a:ext uri="{FF2B5EF4-FFF2-40B4-BE49-F238E27FC236}">
                <a16:creationId xmlns:a16="http://schemas.microsoft.com/office/drawing/2014/main" id="{9A9A5213-03CA-1247-A7CF-853911E8921C}"/>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1CE2A320-E2A5-A449-8FB4-48F56DAAC4DD}"/>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79972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e de titre + visuel">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DDCBB3ED-B113-6643-8B9E-D82A4592393E}"/>
              </a:ext>
            </a:extLst>
          </p:cNvPr>
          <p:cNvSpPr/>
          <p:nvPr userDrawn="1"/>
        </p:nvSpPr>
        <p:spPr>
          <a:xfrm>
            <a:off x="-200415" y="-37847"/>
            <a:ext cx="10853104" cy="459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0" name="Rectangle 299">
            <a:extLst>
              <a:ext uri="{FF2B5EF4-FFF2-40B4-BE49-F238E27FC236}">
                <a16:creationId xmlns:a16="http://schemas.microsoft.com/office/drawing/2014/main" id="{9D048B96-B8CD-9541-863A-0837AC275DA5}"/>
              </a:ext>
            </a:extLst>
          </p:cNvPr>
          <p:cNvSpPr/>
          <p:nvPr userDrawn="1"/>
        </p:nvSpPr>
        <p:spPr>
          <a:xfrm>
            <a:off x="10669489" y="3761300"/>
            <a:ext cx="1535823" cy="233521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299" name="Rectangle 298">
            <a:extLst>
              <a:ext uri="{FF2B5EF4-FFF2-40B4-BE49-F238E27FC236}">
                <a16:creationId xmlns:a16="http://schemas.microsoft.com/office/drawing/2014/main" id="{94D103D4-817A-E54C-89BE-9D638AFDA40C}"/>
              </a:ext>
            </a:extLst>
          </p:cNvPr>
          <p:cNvSpPr/>
          <p:nvPr userDrawn="1"/>
        </p:nvSpPr>
        <p:spPr>
          <a:xfrm>
            <a:off x="10654693" y="0"/>
            <a:ext cx="1562360" cy="38787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D77D60F-E1CA-2A4C-BFAD-A75F08E200E1}"/>
              </a:ext>
            </a:extLst>
          </p:cNvPr>
          <p:cNvSpPr>
            <a:spLocks noGrp="1"/>
          </p:cNvSpPr>
          <p:nvPr>
            <p:ph type="ctrTitle" hasCustomPrompt="1"/>
          </p:nvPr>
        </p:nvSpPr>
        <p:spPr>
          <a:xfrm>
            <a:off x="863252" y="1645702"/>
            <a:ext cx="4008120" cy="2387600"/>
          </a:xfrm>
        </p:spPr>
        <p:txBody>
          <a:bodyPr lIns="0" tIns="0" rIns="0" bIns="0" anchor="b">
            <a:normAutofit/>
          </a:bodyPr>
          <a:lstStyle>
            <a:lvl1pPr algn="l">
              <a:defRPr sz="4000" b="0">
                <a:solidFill>
                  <a:schemeClr val="bg1"/>
                </a:solidFill>
              </a:defRPr>
            </a:lvl1pPr>
          </a:lstStyle>
          <a:p>
            <a:r>
              <a:rPr lang="fr-FR"/>
              <a:t>Modifiez </a:t>
            </a:r>
            <a:br>
              <a:rPr lang="fr-FR"/>
            </a:br>
            <a:r>
              <a:rPr lang="fr-FR"/>
              <a:t>le style du titre</a:t>
            </a:r>
          </a:p>
        </p:txBody>
      </p:sp>
      <p:sp>
        <p:nvSpPr>
          <p:cNvPr id="3" name="Sous-titre 2">
            <a:extLst>
              <a:ext uri="{FF2B5EF4-FFF2-40B4-BE49-F238E27FC236}">
                <a16:creationId xmlns:a16="http://schemas.microsoft.com/office/drawing/2014/main" id="{72E63CE0-43F4-C54E-95D2-17A7F633C238}"/>
              </a:ext>
            </a:extLst>
          </p:cNvPr>
          <p:cNvSpPr>
            <a:spLocks noGrp="1"/>
          </p:cNvSpPr>
          <p:nvPr>
            <p:ph type="subTitle" idx="1"/>
          </p:nvPr>
        </p:nvSpPr>
        <p:spPr>
          <a:xfrm>
            <a:off x="857157" y="5278216"/>
            <a:ext cx="3741148" cy="832104"/>
          </a:xfrm>
        </p:spPr>
        <p:txBody>
          <a:bodyPr lIns="0" tIns="0" rIns="0" bIns="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D138B00-E126-3D43-9646-A2B68F9F4344}"/>
              </a:ext>
            </a:extLst>
          </p:cNvPr>
          <p:cNvSpPr>
            <a:spLocks noGrp="1"/>
          </p:cNvSpPr>
          <p:nvPr>
            <p:ph type="dt" sz="half" idx="10"/>
          </p:nvPr>
        </p:nvSpPr>
        <p:spPr/>
        <p:txBody>
          <a:bodyPr/>
          <a:lstStyle/>
          <a:p>
            <a:fld id="{72A1568A-D12D-BD49-ACDF-27454F9476FE}" type="datetime1">
              <a:rPr lang="fr-FR" smtClean="0"/>
              <a:t>08/07/2024</a:t>
            </a:fld>
            <a:endParaRPr lang="fr-FR"/>
          </a:p>
        </p:txBody>
      </p:sp>
      <p:sp>
        <p:nvSpPr>
          <p:cNvPr id="5" name="Espace réservé du pied de page 4">
            <a:extLst>
              <a:ext uri="{FF2B5EF4-FFF2-40B4-BE49-F238E27FC236}">
                <a16:creationId xmlns:a16="http://schemas.microsoft.com/office/drawing/2014/main" id="{BC8DE7D3-EEF9-3945-9A58-C4EDCD86E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2C4D756-462E-CA42-BA95-35F364F13507}"/>
              </a:ext>
            </a:extLst>
          </p:cNvPr>
          <p:cNvSpPr>
            <a:spLocks noGrp="1"/>
          </p:cNvSpPr>
          <p:nvPr>
            <p:ph type="sldNum" sz="quarter" idx="12"/>
          </p:nvPr>
        </p:nvSpPr>
        <p:spPr/>
        <p:txBody>
          <a:bodyPr/>
          <a:lstStyle>
            <a:lvl1pPr>
              <a:defRPr>
                <a:solidFill>
                  <a:schemeClr val="tx1"/>
                </a:solidFill>
              </a:defRPr>
            </a:lvl1pPr>
          </a:lstStyle>
          <a:p>
            <a:fld id="{3F394568-A123-CF43-B37D-0430507FD9CE}" type="slidenum">
              <a:rPr lang="fr-FR" smtClean="0"/>
              <a:pPr/>
              <a:t>‹N°›</a:t>
            </a:fld>
            <a:endParaRPr lang="fr-FR"/>
          </a:p>
        </p:txBody>
      </p:sp>
      <p:sp>
        <p:nvSpPr>
          <p:cNvPr id="297" name="Rectangle 296">
            <a:extLst>
              <a:ext uri="{FF2B5EF4-FFF2-40B4-BE49-F238E27FC236}">
                <a16:creationId xmlns:a16="http://schemas.microsoft.com/office/drawing/2014/main" id="{0F19190B-599F-6241-8EB5-B0B244B3F1C1}"/>
              </a:ext>
            </a:extLst>
          </p:cNvPr>
          <p:cNvSpPr/>
          <p:nvPr userDrawn="1"/>
        </p:nvSpPr>
        <p:spPr>
          <a:xfrm>
            <a:off x="8717242" y="6005146"/>
            <a:ext cx="774000" cy="852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4" name="Groupe 323">
            <a:extLst>
              <a:ext uri="{FF2B5EF4-FFF2-40B4-BE49-F238E27FC236}">
                <a16:creationId xmlns:a16="http://schemas.microsoft.com/office/drawing/2014/main" id="{525F8385-4300-B74B-9418-398C1DF2B510}"/>
              </a:ext>
            </a:extLst>
          </p:cNvPr>
          <p:cNvGrpSpPr/>
          <p:nvPr userDrawn="1"/>
        </p:nvGrpSpPr>
        <p:grpSpPr>
          <a:xfrm>
            <a:off x="855884" y="6219393"/>
            <a:ext cx="568800" cy="665480"/>
            <a:chOff x="1211580" y="5257800"/>
            <a:chExt cx="568233" cy="1623060"/>
          </a:xfrm>
        </p:grpSpPr>
        <p:cxnSp>
          <p:nvCxnSpPr>
            <p:cNvPr id="302" name="Connecteur droit 301">
              <a:extLst>
                <a:ext uri="{FF2B5EF4-FFF2-40B4-BE49-F238E27FC236}">
                  <a16:creationId xmlns:a16="http://schemas.microsoft.com/office/drawing/2014/main" id="{0AB8890D-2AA8-C949-92A6-D20B4B37B175}"/>
                </a:ext>
              </a:extLst>
            </p:cNvPr>
            <p:cNvCxnSpPr/>
            <p:nvPr userDrawn="1"/>
          </p:nvCxnSpPr>
          <p:spPr>
            <a:xfrm>
              <a:off x="1211580"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515E165C-C5FD-DB47-8B0B-3F4A3C3BDA64}"/>
                </a:ext>
              </a:extLst>
            </p:cNvPr>
            <p:cNvCxnSpPr/>
            <p:nvPr userDrawn="1"/>
          </p:nvCxnSpPr>
          <p:spPr>
            <a:xfrm>
              <a:off x="1352005"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E87A45FA-AF24-0041-AAE4-EF6A84CE5F37}"/>
                </a:ext>
              </a:extLst>
            </p:cNvPr>
            <p:cNvCxnSpPr/>
            <p:nvPr userDrawn="1"/>
          </p:nvCxnSpPr>
          <p:spPr>
            <a:xfrm>
              <a:off x="149896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Connecteur droit 304">
              <a:extLst>
                <a:ext uri="{FF2B5EF4-FFF2-40B4-BE49-F238E27FC236}">
                  <a16:creationId xmlns:a16="http://schemas.microsoft.com/office/drawing/2014/main" id="{32F79DDA-C253-3149-8884-F9442BC72AEB}"/>
                </a:ext>
              </a:extLst>
            </p:cNvPr>
            <p:cNvCxnSpPr/>
            <p:nvPr userDrawn="1"/>
          </p:nvCxnSpPr>
          <p:spPr>
            <a:xfrm>
              <a:off x="1639388"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Connecteur droit 305">
              <a:extLst>
                <a:ext uri="{FF2B5EF4-FFF2-40B4-BE49-F238E27FC236}">
                  <a16:creationId xmlns:a16="http://schemas.microsoft.com/office/drawing/2014/main" id="{88117516-B19A-DA46-85B4-AC7333D185FD}"/>
                </a:ext>
              </a:extLst>
            </p:cNvPr>
            <p:cNvCxnSpPr/>
            <p:nvPr userDrawn="1"/>
          </p:nvCxnSpPr>
          <p:spPr>
            <a:xfrm>
              <a:off x="1779813" y="5257800"/>
              <a:ext cx="0" cy="16230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27" name="Graphique 318">
            <a:extLst>
              <a:ext uri="{FF2B5EF4-FFF2-40B4-BE49-F238E27FC236}">
                <a16:creationId xmlns:a16="http://schemas.microsoft.com/office/drawing/2014/main" id="{1C6D5585-D611-2A4D-8115-B20460DCD68F}"/>
              </a:ext>
            </a:extLst>
          </p:cNvPr>
          <p:cNvSpPr>
            <a:spLocks/>
          </p:cNvSpPr>
          <p:nvPr/>
        </p:nvSpPr>
        <p:spPr>
          <a:xfrm>
            <a:off x="10636800" y="0"/>
            <a:ext cx="1555200" cy="15552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339" name="Graphique 336">
            <a:extLst>
              <a:ext uri="{FF2B5EF4-FFF2-40B4-BE49-F238E27FC236}">
                <a16:creationId xmlns:a16="http://schemas.microsoft.com/office/drawing/2014/main" id="{67A3DBEB-ABCF-DB44-A44C-93FD113C99BB}"/>
              </a:ext>
            </a:extLst>
          </p:cNvPr>
          <p:cNvSpPr>
            <a:spLocks noChangeAspect="1"/>
          </p:cNvSpPr>
          <p:nvPr userDrawn="1"/>
        </p:nvSpPr>
        <p:spPr>
          <a:xfrm rot="10800000">
            <a:off x="6494388" y="1567889"/>
            <a:ext cx="777601" cy="777600"/>
          </a:xfrm>
          <a:custGeom>
            <a:avLst/>
            <a:gdLst>
              <a:gd name="connsiteX0" fmla="*/ 0 w 1371600"/>
              <a:gd name="connsiteY0" fmla="*/ 1371600 h 1371599"/>
              <a:gd name="connsiteX1" fmla="*/ 1371600 w 1371600"/>
              <a:gd name="connsiteY1" fmla="*/ 1371600 h 1371599"/>
              <a:gd name="connsiteX2" fmla="*/ 1371600 w 1371600"/>
              <a:gd name="connsiteY2" fmla="*/ 0 h 1371599"/>
              <a:gd name="connsiteX3" fmla="*/ 0 w 1371600"/>
              <a:gd name="connsiteY3" fmla="*/ 1371600 h 1371599"/>
            </a:gdLst>
            <a:ahLst/>
            <a:cxnLst>
              <a:cxn ang="0">
                <a:pos x="connsiteX0" y="connsiteY0"/>
              </a:cxn>
              <a:cxn ang="0">
                <a:pos x="connsiteX1" y="connsiteY1"/>
              </a:cxn>
              <a:cxn ang="0">
                <a:pos x="connsiteX2" y="connsiteY2"/>
              </a:cxn>
              <a:cxn ang="0">
                <a:pos x="connsiteX3" y="connsiteY3"/>
              </a:cxn>
            </a:cxnLst>
            <a:rect l="l" t="t" r="r" b="b"/>
            <a:pathLst>
              <a:path w="1371600" h="1371599">
                <a:moveTo>
                  <a:pt x="0" y="1371600"/>
                </a:moveTo>
                <a:lnTo>
                  <a:pt x="1371600" y="1371600"/>
                </a:lnTo>
                <a:lnTo>
                  <a:pt x="1371600" y="0"/>
                </a:lnTo>
                <a:lnTo>
                  <a:pt x="0" y="1371600"/>
                </a:lnTo>
                <a:close/>
              </a:path>
            </a:pathLst>
          </a:custGeom>
          <a:solidFill>
            <a:schemeClr val="accent4"/>
          </a:solidFill>
          <a:ln w="6350" cap="flat">
            <a:noFill/>
            <a:prstDash val="solid"/>
            <a:miter/>
          </a:ln>
        </p:spPr>
        <p:txBody>
          <a:bodyPr rtlCol="0" anchor="ctr"/>
          <a:lstStyle/>
          <a:p>
            <a:endParaRPr lang="fr-FR"/>
          </a:p>
        </p:txBody>
      </p:sp>
      <p:sp>
        <p:nvSpPr>
          <p:cNvPr id="295" name="Rectangle 294">
            <a:extLst>
              <a:ext uri="{FF2B5EF4-FFF2-40B4-BE49-F238E27FC236}">
                <a16:creationId xmlns:a16="http://schemas.microsoft.com/office/drawing/2014/main" id="{AADF6650-CF1F-294C-920E-23A31BC9DD24}"/>
              </a:ext>
            </a:extLst>
          </p:cNvPr>
          <p:cNvSpPr/>
          <p:nvPr userDrawn="1"/>
        </p:nvSpPr>
        <p:spPr>
          <a:xfrm>
            <a:off x="10657312" y="5327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Rectangle 295">
            <a:extLst>
              <a:ext uri="{FF2B5EF4-FFF2-40B4-BE49-F238E27FC236}">
                <a16:creationId xmlns:a16="http://schemas.microsoft.com/office/drawing/2014/main" id="{5B483C2F-A9F0-6A47-8AAF-5F484CA9AACA}"/>
              </a:ext>
            </a:extLst>
          </p:cNvPr>
          <p:cNvSpPr/>
          <p:nvPr userDrawn="1"/>
        </p:nvSpPr>
        <p:spPr>
          <a:xfrm>
            <a:off x="11431312" y="4553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3" name="Rectangle 312">
            <a:extLst>
              <a:ext uri="{FF2B5EF4-FFF2-40B4-BE49-F238E27FC236}">
                <a16:creationId xmlns:a16="http://schemas.microsoft.com/office/drawing/2014/main" id="{E4012233-EA70-3A48-AEC5-DD145C676A2B}"/>
              </a:ext>
            </a:extLst>
          </p:cNvPr>
          <p:cNvSpPr/>
          <p:nvPr userDrawn="1"/>
        </p:nvSpPr>
        <p:spPr>
          <a:xfrm>
            <a:off x="10657312" y="4553765"/>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12" name="Groupe 311">
            <a:extLst>
              <a:ext uri="{FF2B5EF4-FFF2-40B4-BE49-F238E27FC236}">
                <a16:creationId xmlns:a16="http://schemas.microsoft.com/office/drawing/2014/main" id="{35CAE538-249E-D949-9957-8CBA0523BD80}"/>
              </a:ext>
            </a:extLst>
          </p:cNvPr>
          <p:cNvGrpSpPr/>
          <p:nvPr userDrawn="1"/>
        </p:nvGrpSpPr>
        <p:grpSpPr>
          <a:xfrm>
            <a:off x="10662105" y="3778160"/>
            <a:ext cx="777600" cy="777600"/>
            <a:chOff x="1211580" y="5257800"/>
            <a:chExt cx="568233" cy="1623060"/>
          </a:xfrm>
        </p:grpSpPr>
        <p:cxnSp>
          <p:nvCxnSpPr>
            <p:cNvPr id="314" name="Connecteur droit 313">
              <a:extLst>
                <a:ext uri="{FF2B5EF4-FFF2-40B4-BE49-F238E27FC236}">
                  <a16:creationId xmlns:a16="http://schemas.microsoft.com/office/drawing/2014/main" id="{65E84CDD-78B1-3A40-B55B-033995C0580A}"/>
                </a:ext>
              </a:extLst>
            </p:cNvPr>
            <p:cNvCxnSpPr/>
            <p:nvPr userDrawn="1"/>
          </p:nvCxnSpPr>
          <p:spPr>
            <a:xfrm>
              <a:off x="1211580"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5" name="Connecteur droit 314">
              <a:extLst>
                <a:ext uri="{FF2B5EF4-FFF2-40B4-BE49-F238E27FC236}">
                  <a16:creationId xmlns:a16="http://schemas.microsoft.com/office/drawing/2014/main" id="{AFF579EF-853D-B240-A62E-6AFD051BD158}"/>
                </a:ext>
              </a:extLst>
            </p:cNvPr>
            <p:cNvCxnSpPr/>
            <p:nvPr userDrawn="1"/>
          </p:nvCxnSpPr>
          <p:spPr>
            <a:xfrm>
              <a:off x="1352005"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6" name="Connecteur droit 315">
              <a:extLst>
                <a:ext uri="{FF2B5EF4-FFF2-40B4-BE49-F238E27FC236}">
                  <a16:creationId xmlns:a16="http://schemas.microsoft.com/office/drawing/2014/main" id="{D230EE48-BB0B-6F48-AD37-94C68BEF9B5F}"/>
                </a:ext>
              </a:extLst>
            </p:cNvPr>
            <p:cNvCxnSpPr/>
            <p:nvPr userDrawn="1"/>
          </p:nvCxnSpPr>
          <p:spPr>
            <a:xfrm>
              <a:off x="149896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8" name="Connecteur droit 317">
              <a:extLst>
                <a:ext uri="{FF2B5EF4-FFF2-40B4-BE49-F238E27FC236}">
                  <a16:creationId xmlns:a16="http://schemas.microsoft.com/office/drawing/2014/main" id="{932EFFB0-7E16-1B4E-AF57-EDE597725C97}"/>
                </a:ext>
              </a:extLst>
            </p:cNvPr>
            <p:cNvCxnSpPr/>
            <p:nvPr userDrawn="1"/>
          </p:nvCxnSpPr>
          <p:spPr>
            <a:xfrm>
              <a:off x="1639388"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9" name="Connecteur droit 318">
              <a:extLst>
                <a:ext uri="{FF2B5EF4-FFF2-40B4-BE49-F238E27FC236}">
                  <a16:creationId xmlns:a16="http://schemas.microsoft.com/office/drawing/2014/main" id="{2414D762-B059-2D43-940D-8D109C905A15}"/>
                </a:ext>
              </a:extLst>
            </p:cNvPr>
            <p:cNvCxnSpPr/>
            <p:nvPr userDrawn="1"/>
          </p:nvCxnSpPr>
          <p:spPr>
            <a:xfrm>
              <a:off x="177981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519289BB-8111-9445-82C1-C75575E7BECF}"/>
              </a:ext>
            </a:extLst>
          </p:cNvPr>
          <p:cNvGrpSpPr/>
          <p:nvPr userDrawn="1"/>
        </p:nvGrpSpPr>
        <p:grpSpPr>
          <a:xfrm>
            <a:off x="7600398" y="94216"/>
            <a:ext cx="1311342" cy="1313851"/>
            <a:chOff x="7519121" y="94216"/>
            <a:chExt cx="1311342" cy="1313851"/>
          </a:xfrm>
        </p:grpSpPr>
        <p:sp>
          <p:nvSpPr>
            <p:cNvPr id="181" name="Forme libre 180">
              <a:extLst>
                <a:ext uri="{FF2B5EF4-FFF2-40B4-BE49-F238E27FC236}">
                  <a16:creationId xmlns:a16="http://schemas.microsoft.com/office/drawing/2014/main" id="{92145074-B0FE-184B-88AB-BC9EE94C4E5E}"/>
                </a:ext>
              </a:extLst>
            </p:cNvPr>
            <p:cNvSpPr/>
            <p:nvPr/>
          </p:nvSpPr>
          <p:spPr>
            <a:xfrm rot="5400000">
              <a:off x="751612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107440E3-4747-3046-8391-2682CA5B19D7}"/>
                </a:ext>
              </a:extLst>
            </p:cNvPr>
            <p:cNvSpPr/>
            <p:nvPr/>
          </p:nvSpPr>
          <p:spPr>
            <a:xfrm rot="5400000">
              <a:off x="754680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F908C272-FAA9-9240-B10A-7477FD754A55}"/>
                </a:ext>
              </a:extLst>
            </p:cNvPr>
            <p:cNvSpPr/>
            <p:nvPr/>
          </p:nvSpPr>
          <p:spPr>
            <a:xfrm rot="5400000">
              <a:off x="776613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F626451C-7A02-AD49-9C54-5EBED474BF24}"/>
                </a:ext>
              </a:extLst>
            </p:cNvPr>
            <p:cNvSpPr/>
            <p:nvPr/>
          </p:nvSpPr>
          <p:spPr>
            <a:xfrm rot="5400000">
              <a:off x="7796824"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79B76B64-3D5F-E644-B9D2-43AB362405C3}"/>
                </a:ext>
              </a:extLst>
            </p:cNvPr>
            <p:cNvSpPr/>
            <p:nvPr/>
          </p:nvSpPr>
          <p:spPr>
            <a:xfrm rot="5400000">
              <a:off x="801615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F05943AC-4B29-6247-BC64-D815793D47C8}"/>
                </a:ext>
              </a:extLst>
            </p:cNvPr>
            <p:cNvSpPr/>
            <p:nvPr/>
          </p:nvSpPr>
          <p:spPr>
            <a:xfrm rot="5400000">
              <a:off x="804683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9962BA0E-54F5-6647-9B44-FA047D8E5026}"/>
                </a:ext>
              </a:extLst>
            </p:cNvPr>
            <p:cNvSpPr/>
            <p:nvPr/>
          </p:nvSpPr>
          <p:spPr>
            <a:xfrm rot="5400000">
              <a:off x="826616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E4D88963-4BEF-5846-97ED-00D330157708}"/>
                </a:ext>
              </a:extLst>
            </p:cNvPr>
            <p:cNvSpPr/>
            <p:nvPr/>
          </p:nvSpPr>
          <p:spPr>
            <a:xfrm rot="5400000">
              <a:off x="8296854"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8EAC321C-5AD2-6F4E-BB3D-419AF187A694}"/>
                </a:ext>
              </a:extLst>
            </p:cNvPr>
            <p:cNvSpPr/>
            <p:nvPr/>
          </p:nvSpPr>
          <p:spPr>
            <a:xfrm rot="5400000">
              <a:off x="8516180"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341474F6-275D-0C4F-B1FA-F881CE49D279}"/>
                </a:ext>
              </a:extLst>
            </p:cNvPr>
            <p:cNvSpPr/>
            <p:nvPr/>
          </p:nvSpPr>
          <p:spPr>
            <a:xfrm rot="5400000">
              <a:off x="8546869"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D8562C59-659A-A447-82FE-F61563D917D0}"/>
                </a:ext>
              </a:extLst>
            </p:cNvPr>
            <p:cNvSpPr/>
            <p:nvPr/>
          </p:nvSpPr>
          <p:spPr>
            <a:xfrm rot="5400000">
              <a:off x="8766195" y="121970"/>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2150598D-C794-8947-800D-92F076AAA093}"/>
                </a:ext>
              </a:extLst>
            </p:cNvPr>
            <p:cNvSpPr/>
            <p:nvPr/>
          </p:nvSpPr>
          <p:spPr>
            <a:xfrm rot="5400000">
              <a:off x="8796883" y="97221"/>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8862F38D-7480-C946-8A60-CD11FE168D0C}"/>
                </a:ext>
              </a:extLst>
            </p:cNvPr>
            <p:cNvSpPr/>
            <p:nvPr/>
          </p:nvSpPr>
          <p:spPr>
            <a:xfrm rot="5400000">
              <a:off x="751612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93DB6D78-1681-7E43-9A17-C0079676C47C}"/>
                </a:ext>
              </a:extLst>
            </p:cNvPr>
            <p:cNvSpPr/>
            <p:nvPr/>
          </p:nvSpPr>
          <p:spPr>
            <a:xfrm rot="5400000">
              <a:off x="754680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8F2EFE66-A94F-F44B-B11E-9EAC90A3AAAE}"/>
                </a:ext>
              </a:extLst>
            </p:cNvPr>
            <p:cNvSpPr/>
            <p:nvPr/>
          </p:nvSpPr>
          <p:spPr>
            <a:xfrm rot="5400000">
              <a:off x="776613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72766E08-2774-2845-9148-1FF537119FD1}"/>
                </a:ext>
              </a:extLst>
            </p:cNvPr>
            <p:cNvSpPr/>
            <p:nvPr/>
          </p:nvSpPr>
          <p:spPr>
            <a:xfrm rot="5400000">
              <a:off x="7796824"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D47FECEA-4675-9F4C-8A07-1CC2DDB1020F}"/>
                </a:ext>
              </a:extLst>
            </p:cNvPr>
            <p:cNvSpPr/>
            <p:nvPr/>
          </p:nvSpPr>
          <p:spPr>
            <a:xfrm rot="5400000">
              <a:off x="801615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1978CF88-F520-944C-8F65-2DA729E9790D}"/>
                </a:ext>
              </a:extLst>
            </p:cNvPr>
            <p:cNvSpPr/>
            <p:nvPr/>
          </p:nvSpPr>
          <p:spPr>
            <a:xfrm rot="5400000">
              <a:off x="804683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C2EA0F47-AC0A-2641-9525-A04B130729A2}"/>
                </a:ext>
              </a:extLst>
            </p:cNvPr>
            <p:cNvSpPr/>
            <p:nvPr/>
          </p:nvSpPr>
          <p:spPr>
            <a:xfrm rot="5400000">
              <a:off x="826616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0AD5F49D-F277-6F4E-90C4-069BB9B8E966}"/>
                </a:ext>
              </a:extLst>
            </p:cNvPr>
            <p:cNvSpPr/>
            <p:nvPr/>
          </p:nvSpPr>
          <p:spPr>
            <a:xfrm rot="5400000">
              <a:off x="8296854"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3D47FF02-7ABE-2948-8B43-F357D7DCD4A2}"/>
                </a:ext>
              </a:extLst>
            </p:cNvPr>
            <p:cNvSpPr/>
            <p:nvPr/>
          </p:nvSpPr>
          <p:spPr>
            <a:xfrm rot="5400000">
              <a:off x="8516180"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EA52C170-D7BC-1C41-8C0A-A452AEF520A3}"/>
                </a:ext>
              </a:extLst>
            </p:cNvPr>
            <p:cNvSpPr/>
            <p:nvPr/>
          </p:nvSpPr>
          <p:spPr>
            <a:xfrm rot="5400000">
              <a:off x="8546869"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236E9B24-C80E-9F43-BA57-D95875E4445E}"/>
                </a:ext>
              </a:extLst>
            </p:cNvPr>
            <p:cNvSpPr/>
            <p:nvPr/>
          </p:nvSpPr>
          <p:spPr>
            <a:xfrm rot="5400000">
              <a:off x="8766195" y="372474"/>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9D2AB8EB-29B8-294B-AADD-C8C3D37FE58E}"/>
                </a:ext>
              </a:extLst>
            </p:cNvPr>
            <p:cNvSpPr/>
            <p:nvPr/>
          </p:nvSpPr>
          <p:spPr>
            <a:xfrm rot="5400000">
              <a:off x="8796883" y="34772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011E2C6D-BFC7-474E-9B5C-C0E00789F851}"/>
                </a:ext>
              </a:extLst>
            </p:cNvPr>
            <p:cNvSpPr/>
            <p:nvPr/>
          </p:nvSpPr>
          <p:spPr>
            <a:xfrm rot="5400000">
              <a:off x="751612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CE80E95B-B0D8-314A-8CC3-4265780F5C7F}"/>
                </a:ext>
              </a:extLst>
            </p:cNvPr>
            <p:cNvSpPr/>
            <p:nvPr/>
          </p:nvSpPr>
          <p:spPr>
            <a:xfrm rot="5400000">
              <a:off x="754680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FECAC528-82EF-5140-B90B-429A9DE735EC}"/>
                </a:ext>
              </a:extLst>
            </p:cNvPr>
            <p:cNvSpPr/>
            <p:nvPr/>
          </p:nvSpPr>
          <p:spPr>
            <a:xfrm rot="5400000">
              <a:off x="776613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24136921-87B5-C540-AA26-DFCAB102DD26}"/>
                </a:ext>
              </a:extLst>
            </p:cNvPr>
            <p:cNvSpPr/>
            <p:nvPr/>
          </p:nvSpPr>
          <p:spPr>
            <a:xfrm rot="5400000">
              <a:off x="7796824"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9E343D7C-7852-504E-A81A-EE2B4299170D}"/>
                </a:ext>
              </a:extLst>
            </p:cNvPr>
            <p:cNvSpPr/>
            <p:nvPr/>
          </p:nvSpPr>
          <p:spPr>
            <a:xfrm rot="5400000">
              <a:off x="801615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A8D0DFB2-E1B6-3B49-A09D-4BD18D4FE40E}"/>
                </a:ext>
              </a:extLst>
            </p:cNvPr>
            <p:cNvSpPr/>
            <p:nvPr/>
          </p:nvSpPr>
          <p:spPr>
            <a:xfrm rot="5400000">
              <a:off x="804683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E905A737-4510-BF4D-8CA0-7FF9B04D406F}"/>
                </a:ext>
              </a:extLst>
            </p:cNvPr>
            <p:cNvSpPr/>
            <p:nvPr/>
          </p:nvSpPr>
          <p:spPr>
            <a:xfrm rot="5400000">
              <a:off x="826616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A1F5D59E-7F02-9D48-8D1F-04DF6DB5259E}"/>
                </a:ext>
              </a:extLst>
            </p:cNvPr>
            <p:cNvSpPr/>
            <p:nvPr/>
          </p:nvSpPr>
          <p:spPr>
            <a:xfrm rot="5400000">
              <a:off x="8296854"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6D61FE22-4DD7-5644-9BC5-0AE6F65BA644}"/>
                </a:ext>
              </a:extLst>
            </p:cNvPr>
            <p:cNvSpPr/>
            <p:nvPr/>
          </p:nvSpPr>
          <p:spPr>
            <a:xfrm rot="5400000">
              <a:off x="8516180"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81175CF0-82CD-E84E-93A9-A7074396A40C}"/>
                </a:ext>
              </a:extLst>
            </p:cNvPr>
            <p:cNvSpPr/>
            <p:nvPr/>
          </p:nvSpPr>
          <p:spPr>
            <a:xfrm rot="5400000">
              <a:off x="8546869"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2CB695BE-00AA-054C-91BF-5F5A4FE8E7BA}"/>
                </a:ext>
              </a:extLst>
            </p:cNvPr>
            <p:cNvSpPr/>
            <p:nvPr/>
          </p:nvSpPr>
          <p:spPr>
            <a:xfrm rot="5400000">
              <a:off x="8766195" y="622979"/>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D46CF7DB-8269-A244-B5F0-2C1A3679A1FB}"/>
                </a:ext>
              </a:extLst>
            </p:cNvPr>
            <p:cNvSpPr/>
            <p:nvPr/>
          </p:nvSpPr>
          <p:spPr>
            <a:xfrm rot="5400000">
              <a:off x="8796883" y="598230"/>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03B2DDE-01E5-B949-9619-4C52BB76D209}"/>
                </a:ext>
              </a:extLst>
            </p:cNvPr>
            <p:cNvSpPr/>
            <p:nvPr/>
          </p:nvSpPr>
          <p:spPr>
            <a:xfrm rot="5400000">
              <a:off x="751612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392E241B-6083-D94E-9412-7554ED4A107F}"/>
                </a:ext>
              </a:extLst>
            </p:cNvPr>
            <p:cNvSpPr/>
            <p:nvPr/>
          </p:nvSpPr>
          <p:spPr>
            <a:xfrm rot="5400000">
              <a:off x="754680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00DB1892-F4A1-4942-B937-726657506AEE}"/>
                </a:ext>
              </a:extLst>
            </p:cNvPr>
            <p:cNvSpPr/>
            <p:nvPr/>
          </p:nvSpPr>
          <p:spPr>
            <a:xfrm rot="5400000">
              <a:off x="776613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9385BA5C-C2FB-4F4D-9622-954D42DD99B9}"/>
                </a:ext>
              </a:extLst>
            </p:cNvPr>
            <p:cNvSpPr/>
            <p:nvPr/>
          </p:nvSpPr>
          <p:spPr>
            <a:xfrm rot="5400000">
              <a:off x="7796824"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8622443-200D-7F42-B293-E9BAA4B16F9D}"/>
                </a:ext>
              </a:extLst>
            </p:cNvPr>
            <p:cNvSpPr/>
            <p:nvPr/>
          </p:nvSpPr>
          <p:spPr>
            <a:xfrm rot="5400000">
              <a:off x="801615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889F5E09-EDB6-0744-BD53-C165556F22EB}"/>
                </a:ext>
              </a:extLst>
            </p:cNvPr>
            <p:cNvSpPr/>
            <p:nvPr/>
          </p:nvSpPr>
          <p:spPr>
            <a:xfrm rot="5400000">
              <a:off x="804683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B229C8F6-9CF5-944D-BF15-6ADF35C6F287}"/>
                </a:ext>
              </a:extLst>
            </p:cNvPr>
            <p:cNvSpPr/>
            <p:nvPr/>
          </p:nvSpPr>
          <p:spPr>
            <a:xfrm rot="5400000">
              <a:off x="826616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4142FA81-B6CC-134A-94B6-C6A1F39DA153}"/>
                </a:ext>
              </a:extLst>
            </p:cNvPr>
            <p:cNvSpPr/>
            <p:nvPr/>
          </p:nvSpPr>
          <p:spPr>
            <a:xfrm rot="5400000">
              <a:off x="8296854"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D3150038-7241-8F46-B456-0C4756BD63A6}"/>
                </a:ext>
              </a:extLst>
            </p:cNvPr>
            <p:cNvSpPr/>
            <p:nvPr/>
          </p:nvSpPr>
          <p:spPr>
            <a:xfrm rot="5400000">
              <a:off x="8516180"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6121F760-1AEC-5F44-B015-DE600FB25D92}"/>
                </a:ext>
              </a:extLst>
            </p:cNvPr>
            <p:cNvSpPr/>
            <p:nvPr/>
          </p:nvSpPr>
          <p:spPr>
            <a:xfrm rot="5400000">
              <a:off x="8546869"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3A1C2D79-9672-F34A-B33E-A19B3BD6DDA5}"/>
                </a:ext>
              </a:extLst>
            </p:cNvPr>
            <p:cNvSpPr/>
            <p:nvPr/>
          </p:nvSpPr>
          <p:spPr>
            <a:xfrm rot="5400000">
              <a:off x="8766195" y="873483"/>
              <a:ext cx="61388" cy="5879"/>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5"/>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1953F337-E0E8-0B4C-BB31-68CFD8BC16A2}"/>
                </a:ext>
              </a:extLst>
            </p:cNvPr>
            <p:cNvSpPr/>
            <p:nvPr/>
          </p:nvSpPr>
          <p:spPr>
            <a:xfrm rot="5400000">
              <a:off x="8796883" y="848735"/>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3871E46-9D65-5844-A9A9-0D809C857355}"/>
                </a:ext>
              </a:extLst>
            </p:cNvPr>
            <p:cNvSpPr/>
            <p:nvPr/>
          </p:nvSpPr>
          <p:spPr>
            <a:xfrm rot="5400000">
              <a:off x="751614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6FE2049B-8F89-2D49-8271-B2F766105950}"/>
                </a:ext>
              </a:extLst>
            </p:cNvPr>
            <p:cNvSpPr/>
            <p:nvPr/>
          </p:nvSpPr>
          <p:spPr>
            <a:xfrm rot="5400000">
              <a:off x="754680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F7A7A851-022E-B14C-9148-19599C7513DA}"/>
                </a:ext>
              </a:extLst>
            </p:cNvPr>
            <p:cNvSpPr/>
            <p:nvPr/>
          </p:nvSpPr>
          <p:spPr>
            <a:xfrm rot="5400000">
              <a:off x="776616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DBCE0A23-6F20-9941-A064-42C6686A39E5}"/>
                </a:ext>
              </a:extLst>
            </p:cNvPr>
            <p:cNvSpPr/>
            <p:nvPr/>
          </p:nvSpPr>
          <p:spPr>
            <a:xfrm rot="5400000">
              <a:off x="7796824"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0E231957-5C7C-904A-B492-166F08E0B32F}"/>
                </a:ext>
              </a:extLst>
            </p:cNvPr>
            <p:cNvSpPr/>
            <p:nvPr/>
          </p:nvSpPr>
          <p:spPr>
            <a:xfrm rot="5400000">
              <a:off x="801617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591CC127-7571-7448-8701-337B50543C63}"/>
                </a:ext>
              </a:extLst>
            </p:cNvPr>
            <p:cNvSpPr/>
            <p:nvPr/>
          </p:nvSpPr>
          <p:spPr>
            <a:xfrm rot="5400000">
              <a:off x="804683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83539DB4-2739-9847-A44A-447FB47C5B73}"/>
                </a:ext>
              </a:extLst>
            </p:cNvPr>
            <p:cNvSpPr/>
            <p:nvPr/>
          </p:nvSpPr>
          <p:spPr>
            <a:xfrm rot="5400000">
              <a:off x="826619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CC307D72-4314-E443-900D-3EC1298384E9}"/>
                </a:ext>
              </a:extLst>
            </p:cNvPr>
            <p:cNvSpPr/>
            <p:nvPr/>
          </p:nvSpPr>
          <p:spPr>
            <a:xfrm rot="5400000">
              <a:off x="8296854"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2F9E3C90-8EEB-EF43-A559-9FB3A6FDCFF0}"/>
                </a:ext>
              </a:extLst>
            </p:cNvPr>
            <p:cNvSpPr/>
            <p:nvPr/>
          </p:nvSpPr>
          <p:spPr>
            <a:xfrm rot="5400000">
              <a:off x="8516209"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11969CE-6738-B047-92A4-33CCA16FE347}"/>
                </a:ext>
              </a:extLst>
            </p:cNvPr>
            <p:cNvSpPr/>
            <p:nvPr/>
          </p:nvSpPr>
          <p:spPr>
            <a:xfrm rot="5400000">
              <a:off x="8546869"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F33291CF-A7E8-D148-B79B-42F62B11AECB}"/>
                </a:ext>
              </a:extLst>
            </p:cNvPr>
            <p:cNvSpPr/>
            <p:nvPr/>
          </p:nvSpPr>
          <p:spPr>
            <a:xfrm rot="5400000">
              <a:off x="8766225" y="1123958"/>
              <a:ext cx="61330" cy="5879"/>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5"/>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18B351CB-4B0C-1E44-A43E-D360C476D6B2}"/>
                </a:ext>
              </a:extLst>
            </p:cNvPr>
            <p:cNvSpPr/>
            <p:nvPr/>
          </p:nvSpPr>
          <p:spPr>
            <a:xfrm rot="5400000">
              <a:off x="8796883" y="1099239"/>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EC72E53A-5276-8248-9F09-693BF723B13E}"/>
                </a:ext>
              </a:extLst>
            </p:cNvPr>
            <p:cNvSpPr/>
            <p:nvPr/>
          </p:nvSpPr>
          <p:spPr>
            <a:xfrm rot="5400000">
              <a:off x="751614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B27E2CFD-3D3D-B84E-A11C-9C56216B9BA7}"/>
                </a:ext>
              </a:extLst>
            </p:cNvPr>
            <p:cNvSpPr/>
            <p:nvPr/>
          </p:nvSpPr>
          <p:spPr>
            <a:xfrm rot="5400000">
              <a:off x="754680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D5C12A51-3A01-424A-90AE-42484A06966D}"/>
                </a:ext>
              </a:extLst>
            </p:cNvPr>
            <p:cNvSpPr/>
            <p:nvPr/>
          </p:nvSpPr>
          <p:spPr>
            <a:xfrm rot="5400000">
              <a:off x="776616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2B6A3071-CAE6-024B-85E6-094E945769A4}"/>
                </a:ext>
              </a:extLst>
            </p:cNvPr>
            <p:cNvSpPr/>
            <p:nvPr/>
          </p:nvSpPr>
          <p:spPr>
            <a:xfrm rot="5400000">
              <a:off x="7796824"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A68CD831-AE49-0349-9DE7-7328003BAC62}"/>
                </a:ext>
              </a:extLst>
            </p:cNvPr>
            <p:cNvSpPr/>
            <p:nvPr/>
          </p:nvSpPr>
          <p:spPr>
            <a:xfrm rot="5400000">
              <a:off x="801617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D72C11C0-FA07-214E-B144-1EC837E445F4}"/>
                </a:ext>
              </a:extLst>
            </p:cNvPr>
            <p:cNvSpPr/>
            <p:nvPr/>
          </p:nvSpPr>
          <p:spPr>
            <a:xfrm rot="5400000">
              <a:off x="804683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7BBB1B72-BC20-CD4A-867C-45AA389BCAAB}"/>
                </a:ext>
              </a:extLst>
            </p:cNvPr>
            <p:cNvSpPr/>
            <p:nvPr/>
          </p:nvSpPr>
          <p:spPr>
            <a:xfrm rot="5400000">
              <a:off x="826619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58A8EDD6-C247-1144-ADDF-4899F0ADDD9A}"/>
                </a:ext>
              </a:extLst>
            </p:cNvPr>
            <p:cNvSpPr/>
            <p:nvPr/>
          </p:nvSpPr>
          <p:spPr>
            <a:xfrm rot="5400000">
              <a:off x="8296854"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D5EE1C1F-CFD2-0943-B3C4-FD649BBA3149}"/>
                </a:ext>
              </a:extLst>
            </p:cNvPr>
            <p:cNvSpPr/>
            <p:nvPr/>
          </p:nvSpPr>
          <p:spPr>
            <a:xfrm rot="5400000">
              <a:off x="8516209"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734C3A2F-495A-A74B-BB53-E363E351315D}"/>
                </a:ext>
              </a:extLst>
            </p:cNvPr>
            <p:cNvSpPr/>
            <p:nvPr/>
          </p:nvSpPr>
          <p:spPr>
            <a:xfrm rot="5400000">
              <a:off x="8546869"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07A2D98B-1C07-5940-A2C1-588D96280A6D}"/>
                </a:ext>
              </a:extLst>
            </p:cNvPr>
            <p:cNvSpPr/>
            <p:nvPr/>
          </p:nvSpPr>
          <p:spPr>
            <a:xfrm rot="5400000">
              <a:off x="8766225" y="1374462"/>
              <a:ext cx="61330" cy="5879"/>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5"/>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B3D36FBE-272F-6646-BFB9-C38B52E73730}"/>
                </a:ext>
              </a:extLst>
            </p:cNvPr>
            <p:cNvSpPr/>
            <p:nvPr/>
          </p:nvSpPr>
          <p:spPr>
            <a:xfrm rot="5400000">
              <a:off x="8796883" y="1349743"/>
              <a:ext cx="5891" cy="61268"/>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5"/>
              </a:solidFill>
              <a:prstDash val="solid"/>
              <a:miter/>
            </a:ln>
          </p:spPr>
          <p:txBody>
            <a:bodyPr rtlCol="0" anchor="ctr"/>
            <a:lstStyle/>
            <a:p>
              <a:endParaRPr lang="fr-FR"/>
            </a:p>
          </p:txBody>
        </p:sp>
      </p:grpSp>
      <p:sp>
        <p:nvSpPr>
          <p:cNvPr id="331" name="Espace réservé pour une image  330">
            <a:extLst>
              <a:ext uri="{FF2B5EF4-FFF2-40B4-BE49-F238E27FC236}">
                <a16:creationId xmlns:a16="http://schemas.microsoft.com/office/drawing/2014/main" id="{C666DD04-EB19-F843-BA26-87B4D9B1A501}"/>
              </a:ext>
            </a:extLst>
          </p:cNvPr>
          <p:cNvSpPr>
            <a:spLocks noGrp="1"/>
          </p:cNvSpPr>
          <p:nvPr userDrawn="1">
            <p:ph type="pic" sz="quarter" idx="13"/>
          </p:nvPr>
        </p:nvSpPr>
        <p:spPr>
          <a:xfrm>
            <a:off x="5717680" y="786358"/>
            <a:ext cx="4937144" cy="4544636"/>
          </a:xfrm>
          <a:custGeom>
            <a:avLst/>
            <a:gdLst>
              <a:gd name="connsiteX0" fmla="*/ 3369292 w 4937144"/>
              <a:gd name="connsiteY0" fmla="*/ 0 h 4544636"/>
              <a:gd name="connsiteX1" fmla="*/ 4937144 w 4937144"/>
              <a:gd name="connsiteY1" fmla="*/ 0 h 4544636"/>
              <a:gd name="connsiteX2" fmla="*/ 4937144 w 4937144"/>
              <a:gd name="connsiteY2" fmla="*/ 790864 h 4544636"/>
              <a:gd name="connsiteX3" fmla="*/ 4937143 w 4937144"/>
              <a:gd name="connsiteY3" fmla="*/ 790864 h 4544636"/>
              <a:gd name="connsiteX4" fmla="*/ 4937143 w 4937144"/>
              <a:gd name="connsiteY4" fmla="*/ 3772255 h 4544636"/>
              <a:gd name="connsiteX5" fmla="*/ 4143991 w 4937144"/>
              <a:gd name="connsiteY5" fmla="*/ 3772255 h 4544636"/>
              <a:gd name="connsiteX6" fmla="*/ 4143991 w 4937144"/>
              <a:gd name="connsiteY6" fmla="*/ 4544636 h 4544636"/>
              <a:gd name="connsiteX7" fmla="*/ 0 w 4937144"/>
              <a:gd name="connsiteY7" fmla="*/ 4544636 h 4544636"/>
              <a:gd name="connsiteX8" fmla="*/ 0 w 4937144"/>
              <a:gd name="connsiteY8" fmla="*/ 1556636 h 4544636"/>
              <a:gd name="connsiteX9" fmla="*/ 772939 w 4937144"/>
              <a:gd name="connsiteY9" fmla="*/ 1556636 h 4544636"/>
              <a:gd name="connsiteX10" fmla="*/ 1548741 w 4937144"/>
              <a:gd name="connsiteY10" fmla="*/ 780835 h 4544636"/>
              <a:gd name="connsiteX11" fmla="*/ 1548741 w 4937144"/>
              <a:gd name="connsiteY11" fmla="*/ 784255 h 4544636"/>
              <a:gd name="connsiteX12" fmla="*/ 3369292 w 4937144"/>
              <a:gd name="connsiteY12" fmla="*/ 784255 h 45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7144" h="4544636">
                <a:moveTo>
                  <a:pt x="3369292" y="0"/>
                </a:moveTo>
                <a:lnTo>
                  <a:pt x="4937144" y="0"/>
                </a:lnTo>
                <a:lnTo>
                  <a:pt x="4937144" y="790864"/>
                </a:lnTo>
                <a:lnTo>
                  <a:pt x="4937143" y="790864"/>
                </a:lnTo>
                <a:lnTo>
                  <a:pt x="4937143" y="3772255"/>
                </a:lnTo>
                <a:lnTo>
                  <a:pt x="4143991" y="3772255"/>
                </a:lnTo>
                <a:lnTo>
                  <a:pt x="4143991" y="4544636"/>
                </a:lnTo>
                <a:lnTo>
                  <a:pt x="0" y="4544636"/>
                </a:lnTo>
                <a:lnTo>
                  <a:pt x="0" y="1556636"/>
                </a:lnTo>
                <a:lnTo>
                  <a:pt x="772939" y="1556636"/>
                </a:lnTo>
                <a:lnTo>
                  <a:pt x="1548741" y="780835"/>
                </a:lnTo>
                <a:lnTo>
                  <a:pt x="1548741" y="784255"/>
                </a:lnTo>
                <a:lnTo>
                  <a:pt x="3369292" y="784255"/>
                </a:lnTo>
                <a:close/>
              </a:path>
            </a:pathLst>
          </a:custGeom>
        </p:spPr>
        <p:txBody>
          <a:bodyPr wrap="square">
            <a:noAutofit/>
          </a:bodyPr>
          <a:lstStyle/>
          <a:p>
            <a:endParaRPr lang="fr-FR"/>
          </a:p>
        </p:txBody>
      </p:sp>
      <p:grpSp>
        <p:nvGrpSpPr>
          <p:cNvPr id="322" name="Groupe 321">
            <a:extLst>
              <a:ext uri="{FF2B5EF4-FFF2-40B4-BE49-F238E27FC236}">
                <a16:creationId xmlns:a16="http://schemas.microsoft.com/office/drawing/2014/main" id="{5EDF8C8A-B64F-A148-BEAF-085F539D9BFB}"/>
              </a:ext>
            </a:extLst>
          </p:cNvPr>
          <p:cNvGrpSpPr/>
          <p:nvPr userDrawn="1"/>
        </p:nvGrpSpPr>
        <p:grpSpPr>
          <a:xfrm>
            <a:off x="9868295" y="4551962"/>
            <a:ext cx="802160" cy="777600"/>
            <a:chOff x="1211580" y="5257800"/>
            <a:chExt cx="568233" cy="1623060"/>
          </a:xfrm>
        </p:grpSpPr>
        <p:cxnSp>
          <p:nvCxnSpPr>
            <p:cNvPr id="323" name="Connecteur droit 322">
              <a:extLst>
                <a:ext uri="{FF2B5EF4-FFF2-40B4-BE49-F238E27FC236}">
                  <a16:creationId xmlns:a16="http://schemas.microsoft.com/office/drawing/2014/main" id="{1EEB3031-225B-B54A-A650-DCCACE4C202B}"/>
                </a:ext>
              </a:extLst>
            </p:cNvPr>
            <p:cNvCxnSpPr/>
            <p:nvPr userDrawn="1"/>
          </p:nvCxnSpPr>
          <p:spPr>
            <a:xfrm>
              <a:off x="1211580"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5" name="Connecteur droit 324">
              <a:extLst>
                <a:ext uri="{FF2B5EF4-FFF2-40B4-BE49-F238E27FC236}">
                  <a16:creationId xmlns:a16="http://schemas.microsoft.com/office/drawing/2014/main" id="{7A515341-896E-8745-8705-F5DE6CE41D32}"/>
                </a:ext>
              </a:extLst>
            </p:cNvPr>
            <p:cNvCxnSpPr/>
            <p:nvPr userDrawn="1"/>
          </p:nvCxnSpPr>
          <p:spPr>
            <a:xfrm>
              <a:off x="1352005"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8" name="Connecteur droit 327">
              <a:extLst>
                <a:ext uri="{FF2B5EF4-FFF2-40B4-BE49-F238E27FC236}">
                  <a16:creationId xmlns:a16="http://schemas.microsoft.com/office/drawing/2014/main" id="{6C1559BC-E940-E24A-967F-417634A41896}"/>
                </a:ext>
              </a:extLst>
            </p:cNvPr>
            <p:cNvCxnSpPr/>
            <p:nvPr userDrawn="1"/>
          </p:nvCxnSpPr>
          <p:spPr>
            <a:xfrm>
              <a:off x="149896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9" name="Connecteur droit 328">
              <a:extLst>
                <a:ext uri="{FF2B5EF4-FFF2-40B4-BE49-F238E27FC236}">
                  <a16:creationId xmlns:a16="http://schemas.microsoft.com/office/drawing/2014/main" id="{6A5CAECD-1F07-EC4A-8B58-87EBD4DFC54A}"/>
                </a:ext>
              </a:extLst>
            </p:cNvPr>
            <p:cNvCxnSpPr/>
            <p:nvPr userDrawn="1"/>
          </p:nvCxnSpPr>
          <p:spPr>
            <a:xfrm>
              <a:off x="1639388"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0" name="Connecteur droit 329">
              <a:extLst>
                <a:ext uri="{FF2B5EF4-FFF2-40B4-BE49-F238E27FC236}">
                  <a16:creationId xmlns:a16="http://schemas.microsoft.com/office/drawing/2014/main" id="{29A519B2-AAB2-AA40-913F-EA5DA26E079D}"/>
                </a:ext>
              </a:extLst>
            </p:cNvPr>
            <p:cNvCxnSpPr/>
            <p:nvPr userDrawn="1"/>
          </p:nvCxnSpPr>
          <p:spPr>
            <a:xfrm>
              <a:off x="1779813" y="5257800"/>
              <a:ext cx="0" cy="162306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9" name="Image 108">
            <a:extLst>
              <a:ext uri="{FF2B5EF4-FFF2-40B4-BE49-F238E27FC236}">
                <a16:creationId xmlns:a16="http://schemas.microsoft.com/office/drawing/2014/main" id="{94D240D0-B126-46A2-B406-BA3A9A84E161}"/>
              </a:ext>
            </a:extLst>
          </p:cNvPr>
          <p:cNvPicPr>
            <a:picLocks noChangeAspect="1"/>
          </p:cNvPicPr>
          <p:nvPr userDrawn="1"/>
        </p:nvPicPr>
        <p:blipFill rotWithShape="1">
          <a:blip r:embed="rId2"/>
          <a:srcRect l="5047" t="34896" r="4179" b="29936"/>
          <a:stretch/>
        </p:blipFill>
        <p:spPr>
          <a:xfrm>
            <a:off x="843955" y="747105"/>
            <a:ext cx="2087880" cy="572281"/>
          </a:xfrm>
          <a:prstGeom prst="rect">
            <a:avLst/>
          </a:prstGeom>
        </p:spPr>
      </p:pic>
    </p:spTree>
    <p:extLst>
      <p:ext uri="{BB962C8B-B14F-4D97-AF65-F5344CB8AC3E}">
        <p14:creationId xmlns:p14="http://schemas.microsoft.com/office/powerpoint/2010/main" val="100180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428B743A-39F1-E348-9902-C4F6E7A303D6}"/>
              </a:ext>
            </a:extLst>
          </p:cNvPr>
          <p:cNvSpPr/>
          <p:nvPr userDrawn="1"/>
        </p:nvSpPr>
        <p:spPr>
          <a:xfrm>
            <a:off x="9336024" y="2379988"/>
            <a:ext cx="1457872" cy="3226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3" name="Rectangle 292">
            <a:extLst>
              <a:ext uri="{FF2B5EF4-FFF2-40B4-BE49-F238E27FC236}">
                <a16:creationId xmlns:a16="http://schemas.microsoft.com/office/drawing/2014/main" id="{74BEF4F4-548D-3A40-818E-28150323C6A5}"/>
              </a:ext>
            </a:extLst>
          </p:cNvPr>
          <p:cNvSpPr/>
          <p:nvPr userDrawn="1"/>
        </p:nvSpPr>
        <p:spPr>
          <a:xfrm>
            <a:off x="0" y="0"/>
            <a:ext cx="9335818" cy="6380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94" name="Groupe 293">
            <a:extLst>
              <a:ext uri="{FF2B5EF4-FFF2-40B4-BE49-F238E27FC236}">
                <a16:creationId xmlns:a16="http://schemas.microsoft.com/office/drawing/2014/main" id="{39638447-5426-1B46-B477-9C26D4A696B4}"/>
              </a:ext>
            </a:extLst>
          </p:cNvPr>
          <p:cNvGrpSpPr/>
          <p:nvPr userDrawn="1"/>
        </p:nvGrpSpPr>
        <p:grpSpPr>
          <a:xfrm rot="5400000">
            <a:off x="-1161193" y="-1156553"/>
            <a:ext cx="3569967" cy="2487015"/>
            <a:chOff x="3416300" y="1562100"/>
            <a:chExt cx="5361017" cy="3734749"/>
          </a:xfrm>
        </p:grpSpPr>
        <p:sp>
          <p:nvSpPr>
            <p:cNvPr id="295" name="Forme libre 294">
              <a:extLst>
                <a:ext uri="{FF2B5EF4-FFF2-40B4-BE49-F238E27FC236}">
                  <a16:creationId xmlns:a16="http://schemas.microsoft.com/office/drawing/2014/main" id="{131720E9-A82F-7F4F-B6C5-6ED92F51F015}"/>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296" name="Forme libre 295">
              <a:extLst>
                <a:ext uri="{FF2B5EF4-FFF2-40B4-BE49-F238E27FC236}">
                  <a16:creationId xmlns:a16="http://schemas.microsoft.com/office/drawing/2014/main" id="{5CEB47B9-745B-8549-8B10-7AE32A3D275A}"/>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297" name="Forme libre 296">
              <a:extLst>
                <a:ext uri="{FF2B5EF4-FFF2-40B4-BE49-F238E27FC236}">
                  <a16:creationId xmlns:a16="http://schemas.microsoft.com/office/drawing/2014/main" id="{1256A3DC-AE7E-624C-B09F-90EA27C56448}"/>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298" name="Forme libre 297">
              <a:extLst>
                <a:ext uri="{FF2B5EF4-FFF2-40B4-BE49-F238E27FC236}">
                  <a16:creationId xmlns:a16="http://schemas.microsoft.com/office/drawing/2014/main" id="{0F8E9E8A-2343-F04A-A2C3-619F5A02998A}"/>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299" name="Forme libre 298">
              <a:extLst>
                <a:ext uri="{FF2B5EF4-FFF2-40B4-BE49-F238E27FC236}">
                  <a16:creationId xmlns:a16="http://schemas.microsoft.com/office/drawing/2014/main" id="{63CD092C-B959-6146-BD54-84B40A024803}"/>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0" name="Forme libre 299">
              <a:extLst>
                <a:ext uri="{FF2B5EF4-FFF2-40B4-BE49-F238E27FC236}">
                  <a16:creationId xmlns:a16="http://schemas.microsoft.com/office/drawing/2014/main" id="{529CA714-51C6-AE4B-9FCB-64021CDA21D1}"/>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1" name="Forme libre 300">
              <a:extLst>
                <a:ext uri="{FF2B5EF4-FFF2-40B4-BE49-F238E27FC236}">
                  <a16:creationId xmlns:a16="http://schemas.microsoft.com/office/drawing/2014/main" id="{4D747B4A-DDC8-2146-A57F-1243CF1C48B9}"/>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2" name="Forme libre 301">
              <a:extLst>
                <a:ext uri="{FF2B5EF4-FFF2-40B4-BE49-F238E27FC236}">
                  <a16:creationId xmlns:a16="http://schemas.microsoft.com/office/drawing/2014/main" id="{BFD835A2-1FBA-7E4E-82CD-22DD03B6600A}"/>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3" name="Forme libre 302">
              <a:extLst>
                <a:ext uri="{FF2B5EF4-FFF2-40B4-BE49-F238E27FC236}">
                  <a16:creationId xmlns:a16="http://schemas.microsoft.com/office/drawing/2014/main" id="{8C791C16-6318-734E-956E-70FA5E4B343F}"/>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4" name="Forme libre 303">
              <a:extLst>
                <a:ext uri="{FF2B5EF4-FFF2-40B4-BE49-F238E27FC236}">
                  <a16:creationId xmlns:a16="http://schemas.microsoft.com/office/drawing/2014/main" id="{D8B8ACB1-E4E7-6540-AE05-F9DF0993CA28}"/>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5" name="Forme libre 304">
              <a:extLst>
                <a:ext uri="{FF2B5EF4-FFF2-40B4-BE49-F238E27FC236}">
                  <a16:creationId xmlns:a16="http://schemas.microsoft.com/office/drawing/2014/main" id="{A3E19104-1CD1-484F-8D35-D7FFBBF3ED40}"/>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6" name="Forme libre 305">
              <a:extLst>
                <a:ext uri="{FF2B5EF4-FFF2-40B4-BE49-F238E27FC236}">
                  <a16:creationId xmlns:a16="http://schemas.microsoft.com/office/drawing/2014/main" id="{73C81759-B027-9346-9A33-79A5F6395C47}"/>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7" name="Forme libre 306">
              <a:extLst>
                <a:ext uri="{FF2B5EF4-FFF2-40B4-BE49-F238E27FC236}">
                  <a16:creationId xmlns:a16="http://schemas.microsoft.com/office/drawing/2014/main" id="{42B67F07-63DB-9F4D-8F5C-40DC39A2F6CA}"/>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08" name="Forme libre 307">
              <a:extLst>
                <a:ext uri="{FF2B5EF4-FFF2-40B4-BE49-F238E27FC236}">
                  <a16:creationId xmlns:a16="http://schemas.microsoft.com/office/drawing/2014/main" id="{3EBD15C2-803F-414A-B36C-2DE4DE367C60}"/>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09" name="Forme libre 308">
              <a:extLst>
                <a:ext uri="{FF2B5EF4-FFF2-40B4-BE49-F238E27FC236}">
                  <a16:creationId xmlns:a16="http://schemas.microsoft.com/office/drawing/2014/main" id="{E5801DB0-6440-8945-A069-89DAFF3B9488}"/>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0" name="Forme libre 309">
              <a:extLst>
                <a:ext uri="{FF2B5EF4-FFF2-40B4-BE49-F238E27FC236}">
                  <a16:creationId xmlns:a16="http://schemas.microsoft.com/office/drawing/2014/main" id="{496CF2C4-7284-A24D-B0DF-0D324FDB72E7}"/>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1" name="Forme libre 310">
              <a:extLst>
                <a:ext uri="{FF2B5EF4-FFF2-40B4-BE49-F238E27FC236}">
                  <a16:creationId xmlns:a16="http://schemas.microsoft.com/office/drawing/2014/main" id="{CB3D231E-5518-4040-A6FB-2149F8E19A79}"/>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2" name="Forme libre 311">
              <a:extLst>
                <a:ext uri="{FF2B5EF4-FFF2-40B4-BE49-F238E27FC236}">
                  <a16:creationId xmlns:a16="http://schemas.microsoft.com/office/drawing/2014/main" id="{EF0E2640-0CAF-B84B-8579-3042DC9E2BCB}"/>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3" name="Forme libre 312">
              <a:extLst>
                <a:ext uri="{FF2B5EF4-FFF2-40B4-BE49-F238E27FC236}">
                  <a16:creationId xmlns:a16="http://schemas.microsoft.com/office/drawing/2014/main" id="{61A5FAF3-9862-ED4D-A015-BA6BDEE3F3B0}"/>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4" name="Forme libre 313">
              <a:extLst>
                <a:ext uri="{FF2B5EF4-FFF2-40B4-BE49-F238E27FC236}">
                  <a16:creationId xmlns:a16="http://schemas.microsoft.com/office/drawing/2014/main" id="{245E62BA-1120-6B41-AB1D-03C20AE7232A}"/>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5" name="Forme libre 314">
              <a:extLst>
                <a:ext uri="{FF2B5EF4-FFF2-40B4-BE49-F238E27FC236}">
                  <a16:creationId xmlns:a16="http://schemas.microsoft.com/office/drawing/2014/main" id="{74E233EA-65FE-7E42-8E36-459B59AC8FD8}"/>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6" name="Forme libre 315">
              <a:extLst>
                <a:ext uri="{FF2B5EF4-FFF2-40B4-BE49-F238E27FC236}">
                  <a16:creationId xmlns:a16="http://schemas.microsoft.com/office/drawing/2014/main" id="{AF249A40-7A91-CC4D-879E-E7305C84A395}"/>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7" name="Forme libre 316">
              <a:extLst>
                <a:ext uri="{FF2B5EF4-FFF2-40B4-BE49-F238E27FC236}">
                  <a16:creationId xmlns:a16="http://schemas.microsoft.com/office/drawing/2014/main" id="{E83232A2-945E-4148-B80C-700456AB84A8}"/>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18" name="Forme libre 317">
              <a:extLst>
                <a:ext uri="{FF2B5EF4-FFF2-40B4-BE49-F238E27FC236}">
                  <a16:creationId xmlns:a16="http://schemas.microsoft.com/office/drawing/2014/main" id="{530DFE2A-471E-C448-9314-CB0BC8406FBC}"/>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19" name="Forme libre 318">
              <a:extLst>
                <a:ext uri="{FF2B5EF4-FFF2-40B4-BE49-F238E27FC236}">
                  <a16:creationId xmlns:a16="http://schemas.microsoft.com/office/drawing/2014/main" id="{77B199C0-EBD9-304B-8EDC-7EAE1D1EF409}"/>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0" name="Forme libre 319">
              <a:extLst>
                <a:ext uri="{FF2B5EF4-FFF2-40B4-BE49-F238E27FC236}">
                  <a16:creationId xmlns:a16="http://schemas.microsoft.com/office/drawing/2014/main" id="{E78B28DD-C187-984E-ADBB-95BA170FED40}"/>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1" name="Forme libre 320">
              <a:extLst>
                <a:ext uri="{FF2B5EF4-FFF2-40B4-BE49-F238E27FC236}">
                  <a16:creationId xmlns:a16="http://schemas.microsoft.com/office/drawing/2014/main" id="{A2E860C8-0869-F048-A15A-C64E2F5754CF}"/>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2" name="Forme libre 321">
              <a:extLst>
                <a:ext uri="{FF2B5EF4-FFF2-40B4-BE49-F238E27FC236}">
                  <a16:creationId xmlns:a16="http://schemas.microsoft.com/office/drawing/2014/main" id="{C5647B33-6170-1A4A-8C91-34992769B322}"/>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3" name="Forme libre 322">
              <a:extLst>
                <a:ext uri="{FF2B5EF4-FFF2-40B4-BE49-F238E27FC236}">
                  <a16:creationId xmlns:a16="http://schemas.microsoft.com/office/drawing/2014/main" id="{28BC1CDA-D857-AC44-97CF-3D472F1B18E5}"/>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4" name="Forme libre 323">
              <a:extLst>
                <a:ext uri="{FF2B5EF4-FFF2-40B4-BE49-F238E27FC236}">
                  <a16:creationId xmlns:a16="http://schemas.microsoft.com/office/drawing/2014/main" id="{150C92A1-9B93-AA4F-8FF9-475BA3E26514}"/>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5" name="Forme libre 324">
              <a:extLst>
                <a:ext uri="{FF2B5EF4-FFF2-40B4-BE49-F238E27FC236}">
                  <a16:creationId xmlns:a16="http://schemas.microsoft.com/office/drawing/2014/main" id="{CDFFF2CC-C984-014C-A448-C68B329A0E76}"/>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6" name="Forme libre 325">
              <a:extLst>
                <a:ext uri="{FF2B5EF4-FFF2-40B4-BE49-F238E27FC236}">
                  <a16:creationId xmlns:a16="http://schemas.microsoft.com/office/drawing/2014/main" id="{142B1977-511D-694F-A02E-9D0A18D7F55F}"/>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7" name="Forme libre 326">
              <a:extLst>
                <a:ext uri="{FF2B5EF4-FFF2-40B4-BE49-F238E27FC236}">
                  <a16:creationId xmlns:a16="http://schemas.microsoft.com/office/drawing/2014/main" id="{D78F78D2-9DD0-FB43-885A-57867789E383}"/>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28" name="Forme libre 327">
              <a:extLst>
                <a:ext uri="{FF2B5EF4-FFF2-40B4-BE49-F238E27FC236}">
                  <a16:creationId xmlns:a16="http://schemas.microsoft.com/office/drawing/2014/main" id="{FE6CC3D3-0C08-A947-AC76-81D8175842A0}"/>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29" name="Forme libre 328">
              <a:extLst>
                <a:ext uri="{FF2B5EF4-FFF2-40B4-BE49-F238E27FC236}">
                  <a16:creationId xmlns:a16="http://schemas.microsoft.com/office/drawing/2014/main" id="{C8555B30-2B11-E748-8945-35277BBF58B5}"/>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0" name="Forme libre 329">
              <a:extLst>
                <a:ext uri="{FF2B5EF4-FFF2-40B4-BE49-F238E27FC236}">
                  <a16:creationId xmlns:a16="http://schemas.microsoft.com/office/drawing/2014/main" id="{771015EE-B418-D742-8515-02599E13E6A1}"/>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1" name="Forme libre 330">
              <a:extLst>
                <a:ext uri="{FF2B5EF4-FFF2-40B4-BE49-F238E27FC236}">
                  <a16:creationId xmlns:a16="http://schemas.microsoft.com/office/drawing/2014/main" id="{C72CC71D-E386-9C4B-860F-05C5F3BF6C0F}"/>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2" name="Forme libre 331">
              <a:extLst>
                <a:ext uri="{FF2B5EF4-FFF2-40B4-BE49-F238E27FC236}">
                  <a16:creationId xmlns:a16="http://schemas.microsoft.com/office/drawing/2014/main" id="{C0135203-CBB4-DE48-A28E-9B24B7199155}"/>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3" name="Forme libre 332">
              <a:extLst>
                <a:ext uri="{FF2B5EF4-FFF2-40B4-BE49-F238E27FC236}">
                  <a16:creationId xmlns:a16="http://schemas.microsoft.com/office/drawing/2014/main" id="{8F78A096-22C5-2D42-8410-9745C817541D}"/>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4" name="Forme libre 333">
              <a:extLst>
                <a:ext uri="{FF2B5EF4-FFF2-40B4-BE49-F238E27FC236}">
                  <a16:creationId xmlns:a16="http://schemas.microsoft.com/office/drawing/2014/main" id="{F79A6833-AC6C-7446-B242-2F5D03589EC8}"/>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5" name="Forme libre 334">
              <a:extLst>
                <a:ext uri="{FF2B5EF4-FFF2-40B4-BE49-F238E27FC236}">
                  <a16:creationId xmlns:a16="http://schemas.microsoft.com/office/drawing/2014/main" id="{01AAEEA7-B822-8A40-8519-0DC2DCCB7937}"/>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6" name="Forme libre 335">
              <a:extLst>
                <a:ext uri="{FF2B5EF4-FFF2-40B4-BE49-F238E27FC236}">
                  <a16:creationId xmlns:a16="http://schemas.microsoft.com/office/drawing/2014/main" id="{E74D780B-EC04-F24C-BB5E-DAC596D5A5CD}"/>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7" name="Forme libre 336">
              <a:extLst>
                <a:ext uri="{FF2B5EF4-FFF2-40B4-BE49-F238E27FC236}">
                  <a16:creationId xmlns:a16="http://schemas.microsoft.com/office/drawing/2014/main" id="{DBD3C55B-C077-8D47-B59F-4EE49CAE588B}"/>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38" name="Forme libre 337">
              <a:extLst>
                <a:ext uri="{FF2B5EF4-FFF2-40B4-BE49-F238E27FC236}">
                  <a16:creationId xmlns:a16="http://schemas.microsoft.com/office/drawing/2014/main" id="{B416DFEC-6C35-014A-83F5-5599BF3ECB43}"/>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39" name="Forme libre 338">
              <a:extLst>
                <a:ext uri="{FF2B5EF4-FFF2-40B4-BE49-F238E27FC236}">
                  <a16:creationId xmlns:a16="http://schemas.microsoft.com/office/drawing/2014/main" id="{CEDB302F-DFC6-AB40-8BC5-AF51B52D97D0}"/>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0" name="Forme libre 339">
              <a:extLst>
                <a:ext uri="{FF2B5EF4-FFF2-40B4-BE49-F238E27FC236}">
                  <a16:creationId xmlns:a16="http://schemas.microsoft.com/office/drawing/2014/main" id="{C211A0B3-5E07-324C-A06F-D3FDF69046C8}"/>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1" name="Forme libre 340">
              <a:extLst>
                <a:ext uri="{FF2B5EF4-FFF2-40B4-BE49-F238E27FC236}">
                  <a16:creationId xmlns:a16="http://schemas.microsoft.com/office/drawing/2014/main" id="{72546881-D81A-1849-8453-FE28AC297B67}"/>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2" name="Forme libre 341">
              <a:extLst>
                <a:ext uri="{FF2B5EF4-FFF2-40B4-BE49-F238E27FC236}">
                  <a16:creationId xmlns:a16="http://schemas.microsoft.com/office/drawing/2014/main" id="{B4280B83-B4E7-1B4D-BA70-638543F3B670}"/>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3" name="Forme libre 342">
              <a:extLst>
                <a:ext uri="{FF2B5EF4-FFF2-40B4-BE49-F238E27FC236}">
                  <a16:creationId xmlns:a16="http://schemas.microsoft.com/office/drawing/2014/main" id="{9039BFD9-DAC4-D843-B666-788625C2A7C9}"/>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4" name="Forme libre 343">
              <a:extLst>
                <a:ext uri="{FF2B5EF4-FFF2-40B4-BE49-F238E27FC236}">
                  <a16:creationId xmlns:a16="http://schemas.microsoft.com/office/drawing/2014/main" id="{192754CE-43C4-B440-94F1-8EBF311500C9}"/>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5" name="Forme libre 344">
              <a:extLst>
                <a:ext uri="{FF2B5EF4-FFF2-40B4-BE49-F238E27FC236}">
                  <a16:creationId xmlns:a16="http://schemas.microsoft.com/office/drawing/2014/main" id="{6F2251AD-0B4C-5848-815B-C33F49310AC7}"/>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6" name="Forme libre 345">
              <a:extLst>
                <a:ext uri="{FF2B5EF4-FFF2-40B4-BE49-F238E27FC236}">
                  <a16:creationId xmlns:a16="http://schemas.microsoft.com/office/drawing/2014/main" id="{8B31227F-4910-A54C-A98B-66038198119A}"/>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7" name="Forme libre 346">
              <a:extLst>
                <a:ext uri="{FF2B5EF4-FFF2-40B4-BE49-F238E27FC236}">
                  <a16:creationId xmlns:a16="http://schemas.microsoft.com/office/drawing/2014/main" id="{C3870781-A09B-5843-90C7-0842447F0BDF}"/>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48" name="Forme libre 347">
              <a:extLst>
                <a:ext uri="{FF2B5EF4-FFF2-40B4-BE49-F238E27FC236}">
                  <a16:creationId xmlns:a16="http://schemas.microsoft.com/office/drawing/2014/main" id="{E9F11446-6232-594A-8F1B-6CEE8BD13D85}"/>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49" name="Forme libre 348">
              <a:extLst>
                <a:ext uri="{FF2B5EF4-FFF2-40B4-BE49-F238E27FC236}">
                  <a16:creationId xmlns:a16="http://schemas.microsoft.com/office/drawing/2014/main" id="{39ECA71F-9199-934D-9F61-C96D55C995E5}"/>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0" name="Forme libre 349">
              <a:extLst>
                <a:ext uri="{FF2B5EF4-FFF2-40B4-BE49-F238E27FC236}">
                  <a16:creationId xmlns:a16="http://schemas.microsoft.com/office/drawing/2014/main" id="{4B205D66-209F-F74F-B89D-21D61E3BB8C3}"/>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1" name="Forme libre 350">
              <a:extLst>
                <a:ext uri="{FF2B5EF4-FFF2-40B4-BE49-F238E27FC236}">
                  <a16:creationId xmlns:a16="http://schemas.microsoft.com/office/drawing/2014/main" id="{62903526-83A1-9E4F-ABC8-9A6F679F3F65}"/>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2" name="Forme libre 351">
              <a:extLst>
                <a:ext uri="{FF2B5EF4-FFF2-40B4-BE49-F238E27FC236}">
                  <a16:creationId xmlns:a16="http://schemas.microsoft.com/office/drawing/2014/main" id="{ACC8EB2C-3D8D-7244-85A1-9087D0CD734B}"/>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3" name="Forme libre 352">
              <a:extLst>
                <a:ext uri="{FF2B5EF4-FFF2-40B4-BE49-F238E27FC236}">
                  <a16:creationId xmlns:a16="http://schemas.microsoft.com/office/drawing/2014/main" id="{6695CCD2-E273-EF48-A0D6-7F3C43C14497}"/>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4" name="Forme libre 353">
              <a:extLst>
                <a:ext uri="{FF2B5EF4-FFF2-40B4-BE49-F238E27FC236}">
                  <a16:creationId xmlns:a16="http://schemas.microsoft.com/office/drawing/2014/main" id="{7C7A17BC-E732-8742-8008-29C033DAD203}"/>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5" name="Forme libre 354">
              <a:extLst>
                <a:ext uri="{FF2B5EF4-FFF2-40B4-BE49-F238E27FC236}">
                  <a16:creationId xmlns:a16="http://schemas.microsoft.com/office/drawing/2014/main" id="{1DB048B3-3A72-2F42-8721-6209BC233AAF}"/>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6" name="Forme libre 355">
              <a:extLst>
                <a:ext uri="{FF2B5EF4-FFF2-40B4-BE49-F238E27FC236}">
                  <a16:creationId xmlns:a16="http://schemas.microsoft.com/office/drawing/2014/main" id="{C912D877-49F9-744B-9C12-85F7B3E282C5}"/>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7" name="Forme libre 356">
              <a:extLst>
                <a:ext uri="{FF2B5EF4-FFF2-40B4-BE49-F238E27FC236}">
                  <a16:creationId xmlns:a16="http://schemas.microsoft.com/office/drawing/2014/main" id="{34512D4C-6055-AA4C-ADB1-08A3F36B0A0C}"/>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58" name="Forme libre 357">
              <a:extLst>
                <a:ext uri="{FF2B5EF4-FFF2-40B4-BE49-F238E27FC236}">
                  <a16:creationId xmlns:a16="http://schemas.microsoft.com/office/drawing/2014/main" id="{1E36887B-0566-1547-B812-BBA4361DB9C9}"/>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59" name="Forme libre 358">
              <a:extLst>
                <a:ext uri="{FF2B5EF4-FFF2-40B4-BE49-F238E27FC236}">
                  <a16:creationId xmlns:a16="http://schemas.microsoft.com/office/drawing/2014/main" id="{4FAC982E-7F46-3644-96AF-E58A01DF47A3}"/>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0" name="Forme libre 359">
              <a:extLst>
                <a:ext uri="{FF2B5EF4-FFF2-40B4-BE49-F238E27FC236}">
                  <a16:creationId xmlns:a16="http://schemas.microsoft.com/office/drawing/2014/main" id="{7A932ACE-9E16-FB40-AEE9-80E681575FD9}"/>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1" name="Forme libre 360">
              <a:extLst>
                <a:ext uri="{FF2B5EF4-FFF2-40B4-BE49-F238E27FC236}">
                  <a16:creationId xmlns:a16="http://schemas.microsoft.com/office/drawing/2014/main" id="{16362444-98BF-304F-AD17-8924539B3FCE}"/>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2" name="Forme libre 361">
              <a:extLst>
                <a:ext uri="{FF2B5EF4-FFF2-40B4-BE49-F238E27FC236}">
                  <a16:creationId xmlns:a16="http://schemas.microsoft.com/office/drawing/2014/main" id="{FCA0B831-6302-4645-AA36-670C51562FDF}"/>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3" name="Forme libre 362">
              <a:extLst>
                <a:ext uri="{FF2B5EF4-FFF2-40B4-BE49-F238E27FC236}">
                  <a16:creationId xmlns:a16="http://schemas.microsoft.com/office/drawing/2014/main" id="{F2698991-A7EC-5244-8B6C-A191AE9DA3B9}"/>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4" name="Forme libre 363">
              <a:extLst>
                <a:ext uri="{FF2B5EF4-FFF2-40B4-BE49-F238E27FC236}">
                  <a16:creationId xmlns:a16="http://schemas.microsoft.com/office/drawing/2014/main" id="{C83A860B-F593-C14D-B6CE-3BB65CFB4430}"/>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5" name="Forme libre 364">
              <a:extLst>
                <a:ext uri="{FF2B5EF4-FFF2-40B4-BE49-F238E27FC236}">
                  <a16:creationId xmlns:a16="http://schemas.microsoft.com/office/drawing/2014/main" id="{F08C7E2F-4A69-AC4E-BFAA-854538F9D43A}"/>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6" name="Forme libre 365">
              <a:extLst>
                <a:ext uri="{FF2B5EF4-FFF2-40B4-BE49-F238E27FC236}">
                  <a16:creationId xmlns:a16="http://schemas.microsoft.com/office/drawing/2014/main" id="{4B68708A-695B-2F4F-AC8B-3137FF66554A}"/>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7" name="Forme libre 366">
              <a:extLst>
                <a:ext uri="{FF2B5EF4-FFF2-40B4-BE49-F238E27FC236}">
                  <a16:creationId xmlns:a16="http://schemas.microsoft.com/office/drawing/2014/main" id="{186783BC-8D1C-AB4A-81E6-5B3DD4AB7E46}"/>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68" name="Forme libre 367">
              <a:extLst>
                <a:ext uri="{FF2B5EF4-FFF2-40B4-BE49-F238E27FC236}">
                  <a16:creationId xmlns:a16="http://schemas.microsoft.com/office/drawing/2014/main" id="{2587704E-5DBA-C34B-8B7D-D29C1952B44D}"/>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69" name="Forme libre 368">
              <a:extLst>
                <a:ext uri="{FF2B5EF4-FFF2-40B4-BE49-F238E27FC236}">
                  <a16:creationId xmlns:a16="http://schemas.microsoft.com/office/drawing/2014/main" id="{B6B387AE-CCAC-DF45-B8FD-97CC95345433}"/>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0" name="Forme libre 369">
              <a:extLst>
                <a:ext uri="{FF2B5EF4-FFF2-40B4-BE49-F238E27FC236}">
                  <a16:creationId xmlns:a16="http://schemas.microsoft.com/office/drawing/2014/main" id="{A76FB050-B4BF-6F49-BCC6-A30853009F34}"/>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1" name="Forme libre 370">
              <a:extLst>
                <a:ext uri="{FF2B5EF4-FFF2-40B4-BE49-F238E27FC236}">
                  <a16:creationId xmlns:a16="http://schemas.microsoft.com/office/drawing/2014/main" id="{2CAC6E76-91BD-0B4D-A9E9-6A4CBEEF9F80}"/>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2" name="Forme libre 371">
              <a:extLst>
                <a:ext uri="{FF2B5EF4-FFF2-40B4-BE49-F238E27FC236}">
                  <a16:creationId xmlns:a16="http://schemas.microsoft.com/office/drawing/2014/main" id="{EE211817-0AC1-5649-ACFB-DD0B8FDBE601}"/>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3" name="Forme libre 372">
              <a:extLst>
                <a:ext uri="{FF2B5EF4-FFF2-40B4-BE49-F238E27FC236}">
                  <a16:creationId xmlns:a16="http://schemas.microsoft.com/office/drawing/2014/main" id="{E1710547-DA7F-7040-8EDD-4B6E293FD09F}"/>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4" name="Forme libre 373">
              <a:extLst>
                <a:ext uri="{FF2B5EF4-FFF2-40B4-BE49-F238E27FC236}">
                  <a16:creationId xmlns:a16="http://schemas.microsoft.com/office/drawing/2014/main" id="{DAC22760-02F6-7145-8BA9-A2F97514FC63}"/>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5" name="Forme libre 374">
              <a:extLst>
                <a:ext uri="{FF2B5EF4-FFF2-40B4-BE49-F238E27FC236}">
                  <a16:creationId xmlns:a16="http://schemas.microsoft.com/office/drawing/2014/main" id="{E01E94D3-02C0-C64E-9B93-771042CCFC8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6" name="Forme libre 375">
              <a:extLst>
                <a:ext uri="{FF2B5EF4-FFF2-40B4-BE49-F238E27FC236}">
                  <a16:creationId xmlns:a16="http://schemas.microsoft.com/office/drawing/2014/main" id="{3609F6E9-DE52-E34E-B964-8F72A3C9B9D6}"/>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7" name="Forme libre 376">
              <a:extLst>
                <a:ext uri="{FF2B5EF4-FFF2-40B4-BE49-F238E27FC236}">
                  <a16:creationId xmlns:a16="http://schemas.microsoft.com/office/drawing/2014/main" id="{DE7A18A1-2099-B243-929E-D3A1596F6592}"/>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78" name="Forme libre 377">
              <a:extLst>
                <a:ext uri="{FF2B5EF4-FFF2-40B4-BE49-F238E27FC236}">
                  <a16:creationId xmlns:a16="http://schemas.microsoft.com/office/drawing/2014/main" id="{3C9AF769-38A1-794E-9730-A10E808FD0EE}"/>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79" name="Forme libre 378">
              <a:extLst>
                <a:ext uri="{FF2B5EF4-FFF2-40B4-BE49-F238E27FC236}">
                  <a16:creationId xmlns:a16="http://schemas.microsoft.com/office/drawing/2014/main" id="{37AF79BD-EF92-904A-A2C2-8420FFE84261}"/>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0" name="Forme libre 379">
              <a:extLst>
                <a:ext uri="{FF2B5EF4-FFF2-40B4-BE49-F238E27FC236}">
                  <a16:creationId xmlns:a16="http://schemas.microsoft.com/office/drawing/2014/main" id="{97442B8F-998F-0845-8658-AEB7B989755D}"/>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1" name="Forme libre 380">
              <a:extLst>
                <a:ext uri="{FF2B5EF4-FFF2-40B4-BE49-F238E27FC236}">
                  <a16:creationId xmlns:a16="http://schemas.microsoft.com/office/drawing/2014/main" id="{054AF717-D0DF-6046-9D7A-7103DC100D93}"/>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2" name="Forme libre 381">
              <a:extLst>
                <a:ext uri="{FF2B5EF4-FFF2-40B4-BE49-F238E27FC236}">
                  <a16:creationId xmlns:a16="http://schemas.microsoft.com/office/drawing/2014/main" id="{FDD1C023-7051-7848-B4E9-7012B9E13DC2}"/>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3" name="Forme libre 382">
              <a:extLst>
                <a:ext uri="{FF2B5EF4-FFF2-40B4-BE49-F238E27FC236}">
                  <a16:creationId xmlns:a16="http://schemas.microsoft.com/office/drawing/2014/main" id="{0570C0FD-749C-D142-8F07-4DADCB77A658}"/>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4" name="Forme libre 383">
              <a:extLst>
                <a:ext uri="{FF2B5EF4-FFF2-40B4-BE49-F238E27FC236}">
                  <a16:creationId xmlns:a16="http://schemas.microsoft.com/office/drawing/2014/main" id="{76FB5141-61E0-6447-92A3-08EE8D06FAA7}"/>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5" name="Forme libre 384">
              <a:extLst>
                <a:ext uri="{FF2B5EF4-FFF2-40B4-BE49-F238E27FC236}">
                  <a16:creationId xmlns:a16="http://schemas.microsoft.com/office/drawing/2014/main" id="{901F0913-2614-CD4A-961A-DB7C0713A2B8}"/>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6" name="Forme libre 385">
              <a:extLst>
                <a:ext uri="{FF2B5EF4-FFF2-40B4-BE49-F238E27FC236}">
                  <a16:creationId xmlns:a16="http://schemas.microsoft.com/office/drawing/2014/main" id="{D3F444A0-88C8-9945-99BC-76C30617425B}"/>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7" name="Forme libre 386">
              <a:extLst>
                <a:ext uri="{FF2B5EF4-FFF2-40B4-BE49-F238E27FC236}">
                  <a16:creationId xmlns:a16="http://schemas.microsoft.com/office/drawing/2014/main" id="{344D94BC-3DD3-EC49-992E-E13A76C737BC}"/>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88" name="Forme libre 387">
              <a:extLst>
                <a:ext uri="{FF2B5EF4-FFF2-40B4-BE49-F238E27FC236}">
                  <a16:creationId xmlns:a16="http://schemas.microsoft.com/office/drawing/2014/main" id="{DC1760C8-951B-4F42-BBC8-EC850FBA4D74}"/>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89" name="Forme libre 388">
              <a:extLst>
                <a:ext uri="{FF2B5EF4-FFF2-40B4-BE49-F238E27FC236}">
                  <a16:creationId xmlns:a16="http://schemas.microsoft.com/office/drawing/2014/main" id="{C3B1524A-5800-7944-84B7-0235A647337E}"/>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0" name="Forme libre 389">
              <a:extLst>
                <a:ext uri="{FF2B5EF4-FFF2-40B4-BE49-F238E27FC236}">
                  <a16:creationId xmlns:a16="http://schemas.microsoft.com/office/drawing/2014/main" id="{897A6223-1690-2945-8AB5-09EC8FE19D21}"/>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1" name="Forme libre 390">
              <a:extLst>
                <a:ext uri="{FF2B5EF4-FFF2-40B4-BE49-F238E27FC236}">
                  <a16:creationId xmlns:a16="http://schemas.microsoft.com/office/drawing/2014/main" id="{4005AE3F-351A-1448-B87B-C14619DD3C68}"/>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2" name="Forme libre 391">
              <a:extLst>
                <a:ext uri="{FF2B5EF4-FFF2-40B4-BE49-F238E27FC236}">
                  <a16:creationId xmlns:a16="http://schemas.microsoft.com/office/drawing/2014/main" id="{2475DD2E-38F6-3F44-AF6A-6AC974DBC783}"/>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3" name="Forme libre 392">
              <a:extLst>
                <a:ext uri="{FF2B5EF4-FFF2-40B4-BE49-F238E27FC236}">
                  <a16:creationId xmlns:a16="http://schemas.microsoft.com/office/drawing/2014/main" id="{C03FBCD0-7164-AD47-9CEA-3A928F69E653}"/>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4" name="Forme libre 393">
              <a:extLst>
                <a:ext uri="{FF2B5EF4-FFF2-40B4-BE49-F238E27FC236}">
                  <a16:creationId xmlns:a16="http://schemas.microsoft.com/office/drawing/2014/main" id="{FA083BFA-FCC0-3D4D-BA34-67F90D287DE3}"/>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5" name="Forme libre 394">
              <a:extLst>
                <a:ext uri="{FF2B5EF4-FFF2-40B4-BE49-F238E27FC236}">
                  <a16:creationId xmlns:a16="http://schemas.microsoft.com/office/drawing/2014/main" id="{32BEC8A2-A40A-6445-87E4-436C5729589C}"/>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6" name="Forme libre 395">
              <a:extLst>
                <a:ext uri="{FF2B5EF4-FFF2-40B4-BE49-F238E27FC236}">
                  <a16:creationId xmlns:a16="http://schemas.microsoft.com/office/drawing/2014/main" id="{10304CD9-762B-664A-922B-21CDE0B2ACE8}"/>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7" name="Forme libre 396">
              <a:extLst>
                <a:ext uri="{FF2B5EF4-FFF2-40B4-BE49-F238E27FC236}">
                  <a16:creationId xmlns:a16="http://schemas.microsoft.com/office/drawing/2014/main" id="{0772E371-6FE1-1745-8A77-72F1E761B69E}"/>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398" name="Forme libre 397">
              <a:extLst>
                <a:ext uri="{FF2B5EF4-FFF2-40B4-BE49-F238E27FC236}">
                  <a16:creationId xmlns:a16="http://schemas.microsoft.com/office/drawing/2014/main" id="{51579761-428F-E245-B356-B459D5493D13}"/>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399" name="Forme libre 398">
              <a:extLst>
                <a:ext uri="{FF2B5EF4-FFF2-40B4-BE49-F238E27FC236}">
                  <a16:creationId xmlns:a16="http://schemas.microsoft.com/office/drawing/2014/main" id="{329E538D-49AB-4647-9A28-3DABD2B8DEBB}"/>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0" name="Forme libre 399">
              <a:extLst>
                <a:ext uri="{FF2B5EF4-FFF2-40B4-BE49-F238E27FC236}">
                  <a16:creationId xmlns:a16="http://schemas.microsoft.com/office/drawing/2014/main" id="{7746133A-9460-8E49-A095-E18718AA35FA}"/>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1" name="Forme libre 400">
              <a:extLst>
                <a:ext uri="{FF2B5EF4-FFF2-40B4-BE49-F238E27FC236}">
                  <a16:creationId xmlns:a16="http://schemas.microsoft.com/office/drawing/2014/main" id="{A33F410B-F02D-A741-A72B-76484FE77108}"/>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2" name="Forme libre 401">
              <a:extLst>
                <a:ext uri="{FF2B5EF4-FFF2-40B4-BE49-F238E27FC236}">
                  <a16:creationId xmlns:a16="http://schemas.microsoft.com/office/drawing/2014/main" id="{6A06589B-C473-6540-89FF-DBA1655B8DE7}"/>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3" name="Forme libre 402">
              <a:extLst>
                <a:ext uri="{FF2B5EF4-FFF2-40B4-BE49-F238E27FC236}">
                  <a16:creationId xmlns:a16="http://schemas.microsoft.com/office/drawing/2014/main" id="{E339D819-0BFD-824D-9614-1A6F842B266C}"/>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4" name="Forme libre 403">
              <a:extLst>
                <a:ext uri="{FF2B5EF4-FFF2-40B4-BE49-F238E27FC236}">
                  <a16:creationId xmlns:a16="http://schemas.microsoft.com/office/drawing/2014/main" id="{5D6BEF3F-D3AA-0F41-A05C-808A7A239B1F}"/>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5" name="Forme libre 404">
              <a:extLst>
                <a:ext uri="{FF2B5EF4-FFF2-40B4-BE49-F238E27FC236}">
                  <a16:creationId xmlns:a16="http://schemas.microsoft.com/office/drawing/2014/main" id="{A60A05A4-B2A2-8440-A9C5-CEE723F14004}"/>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6" name="Forme libre 405">
              <a:extLst>
                <a:ext uri="{FF2B5EF4-FFF2-40B4-BE49-F238E27FC236}">
                  <a16:creationId xmlns:a16="http://schemas.microsoft.com/office/drawing/2014/main" id="{1E1F9CBB-1EE6-EC48-93D9-0B59D3E02600}"/>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7" name="Forme libre 406">
              <a:extLst>
                <a:ext uri="{FF2B5EF4-FFF2-40B4-BE49-F238E27FC236}">
                  <a16:creationId xmlns:a16="http://schemas.microsoft.com/office/drawing/2014/main" id="{A9A119B5-0475-5749-A187-A9179AADEB86}"/>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08" name="Forme libre 407">
              <a:extLst>
                <a:ext uri="{FF2B5EF4-FFF2-40B4-BE49-F238E27FC236}">
                  <a16:creationId xmlns:a16="http://schemas.microsoft.com/office/drawing/2014/main" id="{F33AE22A-C4C3-7E4D-8DA8-BE4F0D6B616C}"/>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09" name="Forme libre 408">
              <a:extLst>
                <a:ext uri="{FF2B5EF4-FFF2-40B4-BE49-F238E27FC236}">
                  <a16:creationId xmlns:a16="http://schemas.microsoft.com/office/drawing/2014/main" id="{343A09A6-8E8B-4549-8DAE-385C579BC8B8}"/>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0" name="Forme libre 409">
              <a:extLst>
                <a:ext uri="{FF2B5EF4-FFF2-40B4-BE49-F238E27FC236}">
                  <a16:creationId xmlns:a16="http://schemas.microsoft.com/office/drawing/2014/main" id="{B8C265B9-3660-B147-AEDD-C6C65316869D}"/>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1" name="Forme libre 410">
              <a:extLst>
                <a:ext uri="{FF2B5EF4-FFF2-40B4-BE49-F238E27FC236}">
                  <a16:creationId xmlns:a16="http://schemas.microsoft.com/office/drawing/2014/main" id="{C8E74EBA-9242-2247-82DF-DA27737E2BEF}"/>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2" name="Forme libre 411">
              <a:extLst>
                <a:ext uri="{FF2B5EF4-FFF2-40B4-BE49-F238E27FC236}">
                  <a16:creationId xmlns:a16="http://schemas.microsoft.com/office/drawing/2014/main" id="{014DD276-981E-474F-A9EE-F471DFF388F2}"/>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3" name="Forme libre 412">
              <a:extLst>
                <a:ext uri="{FF2B5EF4-FFF2-40B4-BE49-F238E27FC236}">
                  <a16:creationId xmlns:a16="http://schemas.microsoft.com/office/drawing/2014/main" id="{222D32A4-5FB7-4D4E-BE63-CDC535CB8289}"/>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4" name="Forme libre 413">
              <a:extLst>
                <a:ext uri="{FF2B5EF4-FFF2-40B4-BE49-F238E27FC236}">
                  <a16:creationId xmlns:a16="http://schemas.microsoft.com/office/drawing/2014/main" id="{CCFCB4B3-6CD6-0B4B-827E-72FFF5D5EFA8}"/>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5" name="Forme libre 414">
              <a:extLst>
                <a:ext uri="{FF2B5EF4-FFF2-40B4-BE49-F238E27FC236}">
                  <a16:creationId xmlns:a16="http://schemas.microsoft.com/office/drawing/2014/main" id="{04CC860C-15BA-0B46-814F-7B7A4FA1C96B}"/>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6" name="Forme libre 415">
              <a:extLst>
                <a:ext uri="{FF2B5EF4-FFF2-40B4-BE49-F238E27FC236}">
                  <a16:creationId xmlns:a16="http://schemas.microsoft.com/office/drawing/2014/main" id="{9F66128C-D5C8-0D4A-A379-9C524C3D42C5}"/>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7" name="Forme libre 416">
              <a:extLst>
                <a:ext uri="{FF2B5EF4-FFF2-40B4-BE49-F238E27FC236}">
                  <a16:creationId xmlns:a16="http://schemas.microsoft.com/office/drawing/2014/main" id="{A224C4ED-BEAA-CE43-8D6A-492AB74B4F7F}"/>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18" name="Forme libre 417">
              <a:extLst>
                <a:ext uri="{FF2B5EF4-FFF2-40B4-BE49-F238E27FC236}">
                  <a16:creationId xmlns:a16="http://schemas.microsoft.com/office/drawing/2014/main" id="{93C2ADF4-59D4-4C41-B165-371700184435}"/>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19" name="Forme libre 418">
              <a:extLst>
                <a:ext uri="{FF2B5EF4-FFF2-40B4-BE49-F238E27FC236}">
                  <a16:creationId xmlns:a16="http://schemas.microsoft.com/office/drawing/2014/main" id="{19AA9109-9363-8F40-83AE-ACD38FD63574}"/>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0" name="Forme libre 419">
              <a:extLst>
                <a:ext uri="{FF2B5EF4-FFF2-40B4-BE49-F238E27FC236}">
                  <a16:creationId xmlns:a16="http://schemas.microsoft.com/office/drawing/2014/main" id="{AEB89236-65C0-7A42-A6AD-67BABF951EBB}"/>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1" name="Forme libre 420">
              <a:extLst>
                <a:ext uri="{FF2B5EF4-FFF2-40B4-BE49-F238E27FC236}">
                  <a16:creationId xmlns:a16="http://schemas.microsoft.com/office/drawing/2014/main" id="{A6285A7E-0E8C-8B4E-8184-60759D0D1B5E}"/>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2" name="Forme libre 421">
              <a:extLst>
                <a:ext uri="{FF2B5EF4-FFF2-40B4-BE49-F238E27FC236}">
                  <a16:creationId xmlns:a16="http://schemas.microsoft.com/office/drawing/2014/main" id="{EBD47AFD-5B46-E24C-A185-3B61D84F06BA}"/>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3" name="Forme libre 422">
              <a:extLst>
                <a:ext uri="{FF2B5EF4-FFF2-40B4-BE49-F238E27FC236}">
                  <a16:creationId xmlns:a16="http://schemas.microsoft.com/office/drawing/2014/main" id="{5BFE8A0B-F84C-0142-AD0D-772CCDABDB4C}"/>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4" name="Forme libre 423">
              <a:extLst>
                <a:ext uri="{FF2B5EF4-FFF2-40B4-BE49-F238E27FC236}">
                  <a16:creationId xmlns:a16="http://schemas.microsoft.com/office/drawing/2014/main" id="{AB0D0246-437B-EA43-80E9-0FFB5E339149}"/>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5" name="Forme libre 424">
              <a:extLst>
                <a:ext uri="{FF2B5EF4-FFF2-40B4-BE49-F238E27FC236}">
                  <a16:creationId xmlns:a16="http://schemas.microsoft.com/office/drawing/2014/main" id="{26DC0947-3035-0F45-9304-A3B50935E202}"/>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6" name="Forme libre 425">
              <a:extLst>
                <a:ext uri="{FF2B5EF4-FFF2-40B4-BE49-F238E27FC236}">
                  <a16:creationId xmlns:a16="http://schemas.microsoft.com/office/drawing/2014/main" id="{7EEA475C-F39C-A34B-BC36-7F2B6EDAA61D}"/>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7" name="Forme libre 426">
              <a:extLst>
                <a:ext uri="{FF2B5EF4-FFF2-40B4-BE49-F238E27FC236}">
                  <a16:creationId xmlns:a16="http://schemas.microsoft.com/office/drawing/2014/main" id="{E8409339-D662-D149-B57A-1B9E8C54579B}"/>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28" name="Forme libre 427">
              <a:extLst>
                <a:ext uri="{FF2B5EF4-FFF2-40B4-BE49-F238E27FC236}">
                  <a16:creationId xmlns:a16="http://schemas.microsoft.com/office/drawing/2014/main" id="{6E5C918F-CFA6-BD40-B87D-141EFFA0858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29" name="Forme libre 428">
              <a:extLst>
                <a:ext uri="{FF2B5EF4-FFF2-40B4-BE49-F238E27FC236}">
                  <a16:creationId xmlns:a16="http://schemas.microsoft.com/office/drawing/2014/main" id="{139196C6-8EBA-564B-B3F2-B1BD487B1FE3}"/>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0" name="Forme libre 429">
              <a:extLst>
                <a:ext uri="{FF2B5EF4-FFF2-40B4-BE49-F238E27FC236}">
                  <a16:creationId xmlns:a16="http://schemas.microsoft.com/office/drawing/2014/main" id="{ADB65A44-6A7A-374C-BA87-B18FFBC70676}"/>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1" name="Forme libre 430">
              <a:extLst>
                <a:ext uri="{FF2B5EF4-FFF2-40B4-BE49-F238E27FC236}">
                  <a16:creationId xmlns:a16="http://schemas.microsoft.com/office/drawing/2014/main" id="{1C05AC63-985C-E64D-A1DF-3CD81493922D}"/>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2" name="Forme libre 431">
              <a:extLst>
                <a:ext uri="{FF2B5EF4-FFF2-40B4-BE49-F238E27FC236}">
                  <a16:creationId xmlns:a16="http://schemas.microsoft.com/office/drawing/2014/main" id="{072E75CE-DB86-E64A-A7F4-F5A5D90366C8}"/>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3" name="Forme libre 432">
              <a:extLst>
                <a:ext uri="{FF2B5EF4-FFF2-40B4-BE49-F238E27FC236}">
                  <a16:creationId xmlns:a16="http://schemas.microsoft.com/office/drawing/2014/main" id="{3955807A-531E-A24F-9D15-80FC2D146DDC}"/>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4" name="Forme libre 433">
              <a:extLst>
                <a:ext uri="{FF2B5EF4-FFF2-40B4-BE49-F238E27FC236}">
                  <a16:creationId xmlns:a16="http://schemas.microsoft.com/office/drawing/2014/main" id="{99F73544-B775-634E-97F0-3779AB369B60}"/>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5" name="Forme libre 434">
              <a:extLst>
                <a:ext uri="{FF2B5EF4-FFF2-40B4-BE49-F238E27FC236}">
                  <a16:creationId xmlns:a16="http://schemas.microsoft.com/office/drawing/2014/main" id="{5BEC57F0-F453-4040-BDD1-DD98C236362E}"/>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6" name="Forme libre 435">
              <a:extLst>
                <a:ext uri="{FF2B5EF4-FFF2-40B4-BE49-F238E27FC236}">
                  <a16:creationId xmlns:a16="http://schemas.microsoft.com/office/drawing/2014/main" id="{E4346083-567F-5A4B-BB98-8A3589D00FF8}"/>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7" name="Forme libre 436">
              <a:extLst>
                <a:ext uri="{FF2B5EF4-FFF2-40B4-BE49-F238E27FC236}">
                  <a16:creationId xmlns:a16="http://schemas.microsoft.com/office/drawing/2014/main" id="{B64E9023-583E-6744-AFF9-0717B1722D9C}"/>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38" name="Forme libre 437">
              <a:extLst>
                <a:ext uri="{FF2B5EF4-FFF2-40B4-BE49-F238E27FC236}">
                  <a16:creationId xmlns:a16="http://schemas.microsoft.com/office/drawing/2014/main" id="{347E579E-7D71-8C4F-9EE2-F3DF11711CE0}"/>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39" name="Forme libre 438">
              <a:extLst>
                <a:ext uri="{FF2B5EF4-FFF2-40B4-BE49-F238E27FC236}">
                  <a16:creationId xmlns:a16="http://schemas.microsoft.com/office/drawing/2014/main" id="{DD90C037-DCE4-4947-A012-72BF8CAD6631}"/>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0" name="Forme libre 439">
              <a:extLst>
                <a:ext uri="{FF2B5EF4-FFF2-40B4-BE49-F238E27FC236}">
                  <a16:creationId xmlns:a16="http://schemas.microsoft.com/office/drawing/2014/main" id="{AD540FA3-839E-0C41-AF76-AFD567D57F48}"/>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1" name="Forme libre 440">
              <a:extLst>
                <a:ext uri="{FF2B5EF4-FFF2-40B4-BE49-F238E27FC236}">
                  <a16:creationId xmlns:a16="http://schemas.microsoft.com/office/drawing/2014/main" id="{B947728A-6E0A-AC49-BA31-1E4683BEC083}"/>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2" name="Forme libre 441">
              <a:extLst>
                <a:ext uri="{FF2B5EF4-FFF2-40B4-BE49-F238E27FC236}">
                  <a16:creationId xmlns:a16="http://schemas.microsoft.com/office/drawing/2014/main" id="{5595168F-6EEC-974D-B887-3B93C7353E4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3" name="Forme libre 442">
              <a:extLst>
                <a:ext uri="{FF2B5EF4-FFF2-40B4-BE49-F238E27FC236}">
                  <a16:creationId xmlns:a16="http://schemas.microsoft.com/office/drawing/2014/main" id="{D9464D39-59C4-8E48-AC50-B29333FF3C41}"/>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4" name="Forme libre 443">
              <a:extLst>
                <a:ext uri="{FF2B5EF4-FFF2-40B4-BE49-F238E27FC236}">
                  <a16:creationId xmlns:a16="http://schemas.microsoft.com/office/drawing/2014/main" id="{315729EA-CE96-5945-8143-D1D018540C4F}"/>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5" name="Forme libre 444">
              <a:extLst>
                <a:ext uri="{FF2B5EF4-FFF2-40B4-BE49-F238E27FC236}">
                  <a16:creationId xmlns:a16="http://schemas.microsoft.com/office/drawing/2014/main" id="{909D2FB2-69F6-694A-8EC4-F997E89FD900}"/>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6" name="Forme libre 445">
              <a:extLst>
                <a:ext uri="{FF2B5EF4-FFF2-40B4-BE49-F238E27FC236}">
                  <a16:creationId xmlns:a16="http://schemas.microsoft.com/office/drawing/2014/main" id="{02AE6FE6-BD16-764C-8C3B-BFD647054BC4}"/>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7" name="Forme libre 446">
              <a:extLst>
                <a:ext uri="{FF2B5EF4-FFF2-40B4-BE49-F238E27FC236}">
                  <a16:creationId xmlns:a16="http://schemas.microsoft.com/office/drawing/2014/main" id="{B2C323B6-C396-8B40-B4B4-E415E9B8B8F5}"/>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48" name="Forme libre 447">
              <a:extLst>
                <a:ext uri="{FF2B5EF4-FFF2-40B4-BE49-F238E27FC236}">
                  <a16:creationId xmlns:a16="http://schemas.microsoft.com/office/drawing/2014/main" id="{DE4E7AFE-5BD5-4640-8E0C-EF2AE3D19ACA}"/>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49" name="Forme libre 448">
              <a:extLst>
                <a:ext uri="{FF2B5EF4-FFF2-40B4-BE49-F238E27FC236}">
                  <a16:creationId xmlns:a16="http://schemas.microsoft.com/office/drawing/2014/main" id="{54D3A9BC-92D6-DA4E-A1BD-03338D07CBB9}"/>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0" name="Forme libre 449">
              <a:extLst>
                <a:ext uri="{FF2B5EF4-FFF2-40B4-BE49-F238E27FC236}">
                  <a16:creationId xmlns:a16="http://schemas.microsoft.com/office/drawing/2014/main" id="{48CFD6A0-7783-3041-8384-A95FBE6F6125}"/>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1" name="Forme libre 450">
              <a:extLst>
                <a:ext uri="{FF2B5EF4-FFF2-40B4-BE49-F238E27FC236}">
                  <a16:creationId xmlns:a16="http://schemas.microsoft.com/office/drawing/2014/main" id="{5F700EE4-701D-ED43-97BA-614A8990B208}"/>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2" name="Forme libre 451">
              <a:extLst>
                <a:ext uri="{FF2B5EF4-FFF2-40B4-BE49-F238E27FC236}">
                  <a16:creationId xmlns:a16="http://schemas.microsoft.com/office/drawing/2014/main" id="{B98ABCB9-6FE5-FB49-9124-76E1E6D5609B}"/>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3" name="Forme libre 452">
              <a:extLst>
                <a:ext uri="{FF2B5EF4-FFF2-40B4-BE49-F238E27FC236}">
                  <a16:creationId xmlns:a16="http://schemas.microsoft.com/office/drawing/2014/main" id="{14B8C607-D2AF-CF4D-971E-43E1BFAF655F}"/>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4" name="Forme libre 453">
              <a:extLst>
                <a:ext uri="{FF2B5EF4-FFF2-40B4-BE49-F238E27FC236}">
                  <a16:creationId xmlns:a16="http://schemas.microsoft.com/office/drawing/2014/main" id="{1D364CAE-6A02-D146-BFB2-188E7216CF1E}"/>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5" name="Forme libre 454">
              <a:extLst>
                <a:ext uri="{FF2B5EF4-FFF2-40B4-BE49-F238E27FC236}">
                  <a16:creationId xmlns:a16="http://schemas.microsoft.com/office/drawing/2014/main" id="{6E37E430-DE58-0146-9A27-E4CAA3D7E66F}"/>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6" name="Forme libre 455">
              <a:extLst>
                <a:ext uri="{FF2B5EF4-FFF2-40B4-BE49-F238E27FC236}">
                  <a16:creationId xmlns:a16="http://schemas.microsoft.com/office/drawing/2014/main" id="{C2C0282C-7E25-F04C-B586-930423B2A2BF}"/>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7" name="Forme libre 456">
              <a:extLst>
                <a:ext uri="{FF2B5EF4-FFF2-40B4-BE49-F238E27FC236}">
                  <a16:creationId xmlns:a16="http://schemas.microsoft.com/office/drawing/2014/main" id="{24E2EB79-96DC-6149-9A15-EE940F0FF428}"/>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58" name="Forme libre 457">
              <a:extLst>
                <a:ext uri="{FF2B5EF4-FFF2-40B4-BE49-F238E27FC236}">
                  <a16:creationId xmlns:a16="http://schemas.microsoft.com/office/drawing/2014/main" id="{F69ABEA6-8834-5B4B-BE6D-895F1C8141E1}"/>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59" name="Forme libre 458">
              <a:extLst>
                <a:ext uri="{FF2B5EF4-FFF2-40B4-BE49-F238E27FC236}">
                  <a16:creationId xmlns:a16="http://schemas.microsoft.com/office/drawing/2014/main" id="{22C66049-ECBD-B44A-A07C-47D4F11F2199}"/>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0" name="Forme libre 459">
              <a:extLst>
                <a:ext uri="{FF2B5EF4-FFF2-40B4-BE49-F238E27FC236}">
                  <a16:creationId xmlns:a16="http://schemas.microsoft.com/office/drawing/2014/main" id="{D10A41CC-107D-294C-9D9D-FF11D2F19C81}"/>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1" name="Forme libre 460">
              <a:extLst>
                <a:ext uri="{FF2B5EF4-FFF2-40B4-BE49-F238E27FC236}">
                  <a16:creationId xmlns:a16="http://schemas.microsoft.com/office/drawing/2014/main" id="{DCD4550A-9576-B242-B88A-EBD22DBEF4D3}"/>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2" name="Forme libre 461">
              <a:extLst>
                <a:ext uri="{FF2B5EF4-FFF2-40B4-BE49-F238E27FC236}">
                  <a16:creationId xmlns:a16="http://schemas.microsoft.com/office/drawing/2014/main" id="{B490F798-995F-9D4E-A296-31979733ED5D}"/>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3" name="Forme libre 462">
              <a:extLst>
                <a:ext uri="{FF2B5EF4-FFF2-40B4-BE49-F238E27FC236}">
                  <a16:creationId xmlns:a16="http://schemas.microsoft.com/office/drawing/2014/main" id="{31F0EDBB-46FD-2F46-BF7D-68EBF669D8EF}"/>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4" name="Forme libre 463">
              <a:extLst>
                <a:ext uri="{FF2B5EF4-FFF2-40B4-BE49-F238E27FC236}">
                  <a16:creationId xmlns:a16="http://schemas.microsoft.com/office/drawing/2014/main" id="{2943FDE5-E322-0648-AFBF-834740B63466}"/>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5" name="Forme libre 464">
              <a:extLst>
                <a:ext uri="{FF2B5EF4-FFF2-40B4-BE49-F238E27FC236}">
                  <a16:creationId xmlns:a16="http://schemas.microsoft.com/office/drawing/2014/main" id="{7A90C168-BFA9-4648-BCE9-C26526FD0F8F}"/>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6" name="Forme libre 465">
              <a:extLst>
                <a:ext uri="{FF2B5EF4-FFF2-40B4-BE49-F238E27FC236}">
                  <a16:creationId xmlns:a16="http://schemas.microsoft.com/office/drawing/2014/main" id="{095C09BD-4E52-754B-8A9A-7D46257C4F03}"/>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7" name="Forme libre 466">
              <a:extLst>
                <a:ext uri="{FF2B5EF4-FFF2-40B4-BE49-F238E27FC236}">
                  <a16:creationId xmlns:a16="http://schemas.microsoft.com/office/drawing/2014/main" id="{BCAFF19C-BE5E-3A45-B442-772E0787907F}"/>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68" name="Forme libre 467">
              <a:extLst>
                <a:ext uri="{FF2B5EF4-FFF2-40B4-BE49-F238E27FC236}">
                  <a16:creationId xmlns:a16="http://schemas.microsoft.com/office/drawing/2014/main" id="{EB1D9520-1C2F-5B40-AA9E-3985BDB04041}"/>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69" name="Forme libre 468">
              <a:extLst>
                <a:ext uri="{FF2B5EF4-FFF2-40B4-BE49-F238E27FC236}">
                  <a16:creationId xmlns:a16="http://schemas.microsoft.com/office/drawing/2014/main" id="{B8B342CE-69F2-B142-9B51-A10E671725AD}"/>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0" name="Forme libre 469">
              <a:extLst>
                <a:ext uri="{FF2B5EF4-FFF2-40B4-BE49-F238E27FC236}">
                  <a16:creationId xmlns:a16="http://schemas.microsoft.com/office/drawing/2014/main" id="{1EC1EBDB-AD43-864B-9DFA-25D2406F96CE}"/>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1" name="Forme libre 470">
              <a:extLst>
                <a:ext uri="{FF2B5EF4-FFF2-40B4-BE49-F238E27FC236}">
                  <a16:creationId xmlns:a16="http://schemas.microsoft.com/office/drawing/2014/main" id="{FB1761BF-D9E7-B847-8997-D7F9447761F1}"/>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2" name="Forme libre 471">
              <a:extLst>
                <a:ext uri="{FF2B5EF4-FFF2-40B4-BE49-F238E27FC236}">
                  <a16:creationId xmlns:a16="http://schemas.microsoft.com/office/drawing/2014/main" id="{43237E51-AA80-8745-8E24-DE94652BE959}"/>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3" name="Forme libre 472">
              <a:extLst>
                <a:ext uri="{FF2B5EF4-FFF2-40B4-BE49-F238E27FC236}">
                  <a16:creationId xmlns:a16="http://schemas.microsoft.com/office/drawing/2014/main" id="{9398B8B5-6BCA-434A-A7DB-BBA965F6A91A}"/>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4" name="Forme libre 473">
              <a:extLst>
                <a:ext uri="{FF2B5EF4-FFF2-40B4-BE49-F238E27FC236}">
                  <a16:creationId xmlns:a16="http://schemas.microsoft.com/office/drawing/2014/main" id="{36AA175D-A577-9647-A2A7-C195BE032255}"/>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5" name="Forme libre 474">
              <a:extLst>
                <a:ext uri="{FF2B5EF4-FFF2-40B4-BE49-F238E27FC236}">
                  <a16:creationId xmlns:a16="http://schemas.microsoft.com/office/drawing/2014/main" id="{0A35209A-0E7C-654E-941A-7A3B2A8892CE}"/>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6" name="Forme libre 475">
              <a:extLst>
                <a:ext uri="{FF2B5EF4-FFF2-40B4-BE49-F238E27FC236}">
                  <a16:creationId xmlns:a16="http://schemas.microsoft.com/office/drawing/2014/main" id="{2F5E2170-0343-0746-8F5E-91977A9CC6FB}"/>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7" name="Forme libre 476">
              <a:extLst>
                <a:ext uri="{FF2B5EF4-FFF2-40B4-BE49-F238E27FC236}">
                  <a16:creationId xmlns:a16="http://schemas.microsoft.com/office/drawing/2014/main" id="{C817F70C-CC93-8D40-BE61-3EB966B24E6D}"/>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78" name="Forme libre 477">
              <a:extLst>
                <a:ext uri="{FF2B5EF4-FFF2-40B4-BE49-F238E27FC236}">
                  <a16:creationId xmlns:a16="http://schemas.microsoft.com/office/drawing/2014/main" id="{88DB4120-CA04-2F46-AA06-86D0740F4566}"/>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79" name="Forme libre 478">
              <a:extLst>
                <a:ext uri="{FF2B5EF4-FFF2-40B4-BE49-F238E27FC236}">
                  <a16:creationId xmlns:a16="http://schemas.microsoft.com/office/drawing/2014/main" id="{CD60A908-EA6D-1247-88B2-11C6B73603AC}"/>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0" name="Forme libre 479">
              <a:extLst>
                <a:ext uri="{FF2B5EF4-FFF2-40B4-BE49-F238E27FC236}">
                  <a16:creationId xmlns:a16="http://schemas.microsoft.com/office/drawing/2014/main" id="{26AB3060-F28C-ED40-A8C6-AB5824EC055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1" name="Forme libre 480">
              <a:extLst>
                <a:ext uri="{FF2B5EF4-FFF2-40B4-BE49-F238E27FC236}">
                  <a16:creationId xmlns:a16="http://schemas.microsoft.com/office/drawing/2014/main" id="{2397F07C-068C-7D4B-99DC-A3841BD3E6CA}"/>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2" name="Forme libre 481">
              <a:extLst>
                <a:ext uri="{FF2B5EF4-FFF2-40B4-BE49-F238E27FC236}">
                  <a16:creationId xmlns:a16="http://schemas.microsoft.com/office/drawing/2014/main" id="{E181561D-53EC-1E45-B2DC-AB34A29CAC20}"/>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3" name="Forme libre 482">
              <a:extLst>
                <a:ext uri="{FF2B5EF4-FFF2-40B4-BE49-F238E27FC236}">
                  <a16:creationId xmlns:a16="http://schemas.microsoft.com/office/drawing/2014/main" id="{E5CC60BA-ADFF-8242-BA4F-B8D3C68581D8}"/>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4" name="Forme libre 483">
              <a:extLst>
                <a:ext uri="{FF2B5EF4-FFF2-40B4-BE49-F238E27FC236}">
                  <a16:creationId xmlns:a16="http://schemas.microsoft.com/office/drawing/2014/main" id="{33AE25E4-AE1C-A641-9747-5D6C18F4B958}"/>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5" name="Forme libre 484">
              <a:extLst>
                <a:ext uri="{FF2B5EF4-FFF2-40B4-BE49-F238E27FC236}">
                  <a16:creationId xmlns:a16="http://schemas.microsoft.com/office/drawing/2014/main" id="{98542A42-AF6E-9249-854A-829593EA0D40}"/>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6" name="Forme libre 485">
              <a:extLst>
                <a:ext uri="{FF2B5EF4-FFF2-40B4-BE49-F238E27FC236}">
                  <a16:creationId xmlns:a16="http://schemas.microsoft.com/office/drawing/2014/main" id="{2D53F6A8-E324-714D-8FD1-C05972A3F785}"/>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7" name="Forme libre 486">
              <a:extLst>
                <a:ext uri="{FF2B5EF4-FFF2-40B4-BE49-F238E27FC236}">
                  <a16:creationId xmlns:a16="http://schemas.microsoft.com/office/drawing/2014/main" id="{D181175D-B74D-6743-BABB-7C0C704B7576}"/>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88" name="Forme libre 487">
              <a:extLst>
                <a:ext uri="{FF2B5EF4-FFF2-40B4-BE49-F238E27FC236}">
                  <a16:creationId xmlns:a16="http://schemas.microsoft.com/office/drawing/2014/main" id="{95E91E4B-F900-FC48-AE9B-06D06C0F1C7E}"/>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89" name="Forme libre 488">
              <a:extLst>
                <a:ext uri="{FF2B5EF4-FFF2-40B4-BE49-F238E27FC236}">
                  <a16:creationId xmlns:a16="http://schemas.microsoft.com/office/drawing/2014/main" id="{74124A23-BC79-1E41-B0D9-8B069C0C6356}"/>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0" name="Forme libre 489">
              <a:extLst>
                <a:ext uri="{FF2B5EF4-FFF2-40B4-BE49-F238E27FC236}">
                  <a16:creationId xmlns:a16="http://schemas.microsoft.com/office/drawing/2014/main" id="{8F9F4FD0-A7A5-104C-9959-8AF82529B278}"/>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1" name="Forme libre 490">
              <a:extLst>
                <a:ext uri="{FF2B5EF4-FFF2-40B4-BE49-F238E27FC236}">
                  <a16:creationId xmlns:a16="http://schemas.microsoft.com/office/drawing/2014/main" id="{3B18B666-91E4-1340-9CEE-DEF519BAA25B}"/>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2" name="Forme libre 491">
              <a:extLst>
                <a:ext uri="{FF2B5EF4-FFF2-40B4-BE49-F238E27FC236}">
                  <a16:creationId xmlns:a16="http://schemas.microsoft.com/office/drawing/2014/main" id="{966D87C0-07F4-7040-A894-BA621D018B53}"/>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3" name="Forme libre 492">
              <a:extLst>
                <a:ext uri="{FF2B5EF4-FFF2-40B4-BE49-F238E27FC236}">
                  <a16:creationId xmlns:a16="http://schemas.microsoft.com/office/drawing/2014/main" id="{E284BBDD-793B-A845-96F3-C8DACAEEE0FF}"/>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4" name="Forme libre 493">
              <a:extLst>
                <a:ext uri="{FF2B5EF4-FFF2-40B4-BE49-F238E27FC236}">
                  <a16:creationId xmlns:a16="http://schemas.microsoft.com/office/drawing/2014/main" id="{CD9D18B1-FAB3-D34E-A87E-C58BE5B2664A}"/>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5" name="Forme libre 494">
              <a:extLst>
                <a:ext uri="{FF2B5EF4-FFF2-40B4-BE49-F238E27FC236}">
                  <a16:creationId xmlns:a16="http://schemas.microsoft.com/office/drawing/2014/main" id="{37A85604-6C3F-0640-BCDC-5649EC8EB9B1}"/>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6" name="Forme libre 495">
              <a:extLst>
                <a:ext uri="{FF2B5EF4-FFF2-40B4-BE49-F238E27FC236}">
                  <a16:creationId xmlns:a16="http://schemas.microsoft.com/office/drawing/2014/main" id="{B28CC0BA-4BC0-284D-93AC-E021B8C44D4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7" name="Forme libre 496">
              <a:extLst>
                <a:ext uri="{FF2B5EF4-FFF2-40B4-BE49-F238E27FC236}">
                  <a16:creationId xmlns:a16="http://schemas.microsoft.com/office/drawing/2014/main" id="{FE9245A9-2071-EC44-8448-74D4F4C39AB1}"/>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498" name="Forme libre 497">
              <a:extLst>
                <a:ext uri="{FF2B5EF4-FFF2-40B4-BE49-F238E27FC236}">
                  <a16:creationId xmlns:a16="http://schemas.microsoft.com/office/drawing/2014/main" id="{1380F1B2-2319-AD46-B059-5C279FADFA7E}"/>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499" name="Forme libre 498">
              <a:extLst>
                <a:ext uri="{FF2B5EF4-FFF2-40B4-BE49-F238E27FC236}">
                  <a16:creationId xmlns:a16="http://schemas.microsoft.com/office/drawing/2014/main" id="{EF5C3447-9852-684B-8262-3DFFF6636014}"/>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0" name="Forme libre 499">
              <a:extLst>
                <a:ext uri="{FF2B5EF4-FFF2-40B4-BE49-F238E27FC236}">
                  <a16:creationId xmlns:a16="http://schemas.microsoft.com/office/drawing/2014/main" id="{C5216C07-AF74-4A4A-9F4E-266B43FC6F8E}"/>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1" name="Forme libre 500">
              <a:extLst>
                <a:ext uri="{FF2B5EF4-FFF2-40B4-BE49-F238E27FC236}">
                  <a16:creationId xmlns:a16="http://schemas.microsoft.com/office/drawing/2014/main" id="{4554B990-0929-4442-9404-EFBCBF4FCD2A}"/>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2" name="Forme libre 501">
              <a:extLst>
                <a:ext uri="{FF2B5EF4-FFF2-40B4-BE49-F238E27FC236}">
                  <a16:creationId xmlns:a16="http://schemas.microsoft.com/office/drawing/2014/main" id="{7AFD96C1-544A-824F-AFDC-FDFE2C4A0954}"/>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3" name="Forme libre 502">
              <a:extLst>
                <a:ext uri="{FF2B5EF4-FFF2-40B4-BE49-F238E27FC236}">
                  <a16:creationId xmlns:a16="http://schemas.microsoft.com/office/drawing/2014/main" id="{0DB74E44-CAA0-F846-9039-4BDE1D48F010}"/>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4" name="Forme libre 503">
              <a:extLst>
                <a:ext uri="{FF2B5EF4-FFF2-40B4-BE49-F238E27FC236}">
                  <a16:creationId xmlns:a16="http://schemas.microsoft.com/office/drawing/2014/main" id="{63365CE1-B85B-D746-AAA4-262BBC915703}"/>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5" name="Forme libre 504">
              <a:extLst>
                <a:ext uri="{FF2B5EF4-FFF2-40B4-BE49-F238E27FC236}">
                  <a16:creationId xmlns:a16="http://schemas.microsoft.com/office/drawing/2014/main" id="{54E4B2AE-F15D-214A-8856-5C18429101F3}"/>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6" name="Forme libre 505">
              <a:extLst>
                <a:ext uri="{FF2B5EF4-FFF2-40B4-BE49-F238E27FC236}">
                  <a16:creationId xmlns:a16="http://schemas.microsoft.com/office/drawing/2014/main" id="{25312BA7-1A8D-8041-AB49-2D473A5187F7}"/>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7" name="Forme libre 506">
              <a:extLst>
                <a:ext uri="{FF2B5EF4-FFF2-40B4-BE49-F238E27FC236}">
                  <a16:creationId xmlns:a16="http://schemas.microsoft.com/office/drawing/2014/main" id="{A1F69EE2-9116-9747-A7BF-EF1F88BC777A}"/>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08" name="Forme libre 507">
              <a:extLst>
                <a:ext uri="{FF2B5EF4-FFF2-40B4-BE49-F238E27FC236}">
                  <a16:creationId xmlns:a16="http://schemas.microsoft.com/office/drawing/2014/main" id="{45388326-9B25-5A40-ACF3-7E64F06FD310}"/>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09" name="Forme libre 508">
              <a:extLst>
                <a:ext uri="{FF2B5EF4-FFF2-40B4-BE49-F238E27FC236}">
                  <a16:creationId xmlns:a16="http://schemas.microsoft.com/office/drawing/2014/main" id="{EF8E7C82-584D-1845-9303-17C82A0E4ADA}"/>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0" name="Forme libre 509">
              <a:extLst>
                <a:ext uri="{FF2B5EF4-FFF2-40B4-BE49-F238E27FC236}">
                  <a16:creationId xmlns:a16="http://schemas.microsoft.com/office/drawing/2014/main" id="{E6B30848-97A6-D141-BC51-1BF73215014F}"/>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1" name="Forme libre 510">
              <a:extLst>
                <a:ext uri="{FF2B5EF4-FFF2-40B4-BE49-F238E27FC236}">
                  <a16:creationId xmlns:a16="http://schemas.microsoft.com/office/drawing/2014/main" id="{E268CBD9-5BD2-4F40-BDD9-CD3B6364C422}"/>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2" name="Forme libre 511">
              <a:extLst>
                <a:ext uri="{FF2B5EF4-FFF2-40B4-BE49-F238E27FC236}">
                  <a16:creationId xmlns:a16="http://schemas.microsoft.com/office/drawing/2014/main" id="{89379013-85CB-C745-A344-191B1DD01908}"/>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3" name="Forme libre 512">
              <a:extLst>
                <a:ext uri="{FF2B5EF4-FFF2-40B4-BE49-F238E27FC236}">
                  <a16:creationId xmlns:a16="http://schemas.microsoft.com/office/drawing/2014/main" id="{4A8ED53F-0C6B-F34C-815D-29742F187BDB}"/>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4" name="Forme libre 513">
              <a:extLst>
                <a:ext uri="{FF2B5EF4-FFF2-40B4-BE49-F238E27FC236}">
                  <a16:creationId xmlns:a16="http://schemas.microsoft.com/office/drawing/2014/main" id="{1C0A9D2B-3BF6-DD4E-973F-38512565E906}"/>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5" name="Forme libre 514">
              <a:extLst>
                <a:ext uri="{FF2B5EF4-FFF2-40B4-BE49-F238E27FC236}">
                  <a16:creationId xmlns:a16="http://schemas.microsoft.com/office/drawing/2014/main" id="{3D053F61-79E3-BC4F-A551-73DE279093A0}"/>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6" name="Forme libre 515">
              <a:extLst>
                <a:ext uri="{FF2B5EF4-FFF2-40B4-BE49-F238E27FC236}">
                  <a16:creationId xmlns:a16="http://schemas.microsoft.com/office/drawing/2014/main" id="{6E426975-B80C-7248-88CF-C58031233273}"/>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7" name="Forme libre 516">
              <a:extLst>
                <a:ext uri="{FF2B5EF4-FFF2-40B4-BE49-F238E27FC236}">
                  <a16:creationId xmlns:a16="http://schemas.microsoft.com/office/drawing/2014/main" id="{763E819C-8193-AF4B-9DF0-F77D3097D8B0}"/>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18" name="Forme libre 517">
              <a:extLst>
                <a:ext uri="{FF2B5EF4-FFF2-40B4-BE49-F238E27FC236}">
                  <a16:creationId xmlns:a16="http://schemas.microsoft.com/office/drawing/2014/main" id="{6986E42C-50A1-534F-8264-57A4418E454E}"/>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19" name="Forme libre 518">
              <a:extLst>
                <a:ext uri="{FF2B5EF4-FFF2-40B4-BE49-F238E27FC236}">
                  <a16:creationId xmlns:a16="http://schemas.microsoft.com/office/drawing/2014/main" id="{92D8A181-B11C-D444-9E71-7BDC1A2FE178}"/>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0" name="Forme libre 519">
              <a:extLst>
                <a:ext uri="{FF2B5EF4-FFF2-40B4-BE49-F238E27FC236}">
                  <a16:creationId xmlns:a16="http://schemas.microsoft.com/office/drawing/2014/main" id="{8CC524CC-A632-EB4B-A9A0-C225953B6B58}"/>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1" name="Forme libre 520">
              <a:extLst>
                <a:ext uri="{FF2B5EF4-FFF2-40B4-BE49-F238E27FC236}">
                  <a16:creationId xmlns:a16="http://schemas.microsoft.com/office/drawing/2014/main" id="{2A61DCDC-00C2-ED42-B04B-19E8A312F759}"/>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2" name="Forme libre 521">
              <a:extLst>
                <a:ext uri="{FF2B5EF4-FFF2-40B4-BE49-F238E27FC236}">
                  <a16:creationId xmlns:a16="http://schemas.microsoft.com/office/drawing/2014/main" id="{0C071817-0969-6342-AB69-55E8C9030049}"/>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3" name="Forme libre 522">
              <a:extLst>
                <a:ext uri="{FF2B5EF4-FFF2-40B4-BE49-F238E27FC236}">
                  <a16:creationId xmlns:a16="http://schemas.microsoft.com/office/drawing/2014/main" id="{D12BFA98-F21C-6E40-8AFE-203C8203A4EE}"/>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4" name="Forme libre 523">
              <a:extLst>
                <a:ext uri="{FF2B5EF4-FFF2-40B4-BE49-F238E27FC236}">
                  <a16:creationId xmlns:a16="http://schemas.microsoft.com/office/drawing/2014/main" id="{8EE416C7-A99C-934C-A4F4-04D42425AF7E}"/>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5" name="Forme libre 524">
              <a:extLst>
                <a:ext uri="{FF2B5EF4-FFF2-40B4-BE49-F238E27FC236}">
                  <a16:creationId xmlns:a16="http://schemas.microsoft.com/office/drawing/2014/main" id="{3F9A5DCA-B38C-F94A-915E-08BF58758E9D}"/>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6" name="Forme libre 525">
              <a:extLst>
                <a:ext uri="{FF2B5EF4-FFF2-40B4-BE49-F238E27FC236}">
                  <a16:creationId xmlns:a16="http://schemas.microsoft.com/office/drawing/2014/main" id="{A8F524D1-3139-D842-AB04-B9E7F8CB6243}"/>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7" name="Forme libre 526">
              <a:extLst>
                <a:ext uri="{FF2B5EF4-FFF2-40B4-BE49-F238E27FC236}">
                  <a16:creationId xmlns:a16="http://schemas.microsoft.com/office/drawing/2014/main" id="{55C557E9-4D9A-C142-8A6A-24C945E65DB1}"/>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28" name="Forme libre 527">
              <a:extLst>
                <a:ext uri="{FF2B5EF4-FFF2-40B4-BE49-F238E27FC236}">
                  <a16:creationId xmlns:a16="http://schemas.microsoft.com/office/drawing/2014/main" id="{19EE30DD-F3DF-FE47-B035-09CDE30C600A}"/>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29" name="Forme libre 528">
              <a:extLst>
                <a:ext uri="{FF2B5EF4-FFF2-40B4-BE49-F238E27FC236}">
                  <a16:creationId xmlns:a16="http://schemas.microsoft.com/office/drawing/2014/main" id="{D7E3F3EB-7781-194C-9219-22FB5DA78D6E}"/>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0" name="Forme libre 529">
              <a:extLst>
                <a:ext uri="{FF2B5EF4-FFF2-40B4-BE49-F238E27FC236}">
                  <a16:creationId xmlns:a16="http://schemas.microsoft.com/office/drawing/2014/main" id="{2452553C-AB10-5740-AD9D-C6F807695669}"/>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1" name="Forme libre 530">
              <a:extLst>
                <a:ext uri="{FF2B5EF4-FFF2-40B4-BE49-F238E27FC236}">
                  <a16:creationId xmlns:a16="http://schemas.microsoft.com/office/drawing/2014/main" id="{932E2089-1E85-6E42-9CD6-D60593DD5748}"/>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2" name="Forme libre 531">
              <a:extLst>
                <a:ext uri="{FF2B5EF4-FFF2-40B4-BE49-F238E27FC236}">
                  <a16:creationId xmlns:a16="http://schemas.microsoft.com/office/drawing/2014/main" id="{03D8C12D-6CF1-294D-BD4F-F1E0D33EF9B1}"/>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3" name="Forme libre 532">
              <a:extLst>
                <a:ext uri="{FF2B5EF4-FFF2-40B4-BE49-F238E27FC236}">
                  <a16:creationId xmlns:a16="http://schemas.microsoft.com/office/drawing/2014/main" id="{47680DA7-0175-B447-9282-BC50FC58D511}"/>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4"/>
              </a:solidFill>
              <a:prstDash val="solid"/>
              <a:miter/>
            </a:ln>
          </p:spPr>
          <p:txBody>
            <a:bodyPr rtlCol="0" anchor="ctr"/>
            <a:lstStyle/>
            <a:p>
              <a:endParaRPr lang="fr-FR"/>
            </a:p>
          </p:txBody>
        </p:sp>
        <p:sp>
          <p:nvSpPr>
            <p:cNvPr id="534" name="Forme libre 533">
              <a:extLst>
                <a:ext uri="{FF2B5EF4-FFF2-40B4-BE49-F238E27FC236}">
                  <a16:creationId xmlns:a16="http://schemas.microsoft.com/office/drawing/2014/main" id="{9D0EEEA5-2AC4-EB4D-A2C7-C0BFF8BC4FD2}"/>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5" name="Forme libre 534">
              <a:extLst>
                <a:ext uri="{FF2B5EF4-FFF2-40B4-BE49-F238E27FC236}">
                  <a16:creationId xmlns:a16="http://schemas.microsoft.com/office/drawing/2014/main" id="{4C36A73C-3159-7849-AB16-810C19F4B295}"/>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36" name="Forme libre 535">
              <a:extLst>
                <a:ext uri="{FF2B5EF4-FFF2-40B4-BE49-F238E27FC236}">
                  <a16:creationId xmlns:a16="http://schemas.microsoft.com/office/drawing/2014/main" id="{4EE03F49-C64F-344F-A53E-51016A0B09B2}"/>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7" name="Forme libre 536">
              <a:extLst>
                <a:ext uri="{FF2B5EF4-FFF2-40B4-BE49-F238E27FC236}">
                  <a16:creationId xmlns:a16="http://schemas.microsoft.com/office/drawing/2014/main" id="{970B8E90-50A9-A749-83C0-78F652AC40F5}"/>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38" name="Forme libre 537">
              <a:extLst>
                <a:ext uri="{FF2B5EF4-FFF2-40B4-BE49-F238E27FC236}">
                  <a16:creationId xmlns:a16="http://schemas.microsoft.com/office/drawing/2014/main" id="{DCA9471A-CBA8-FB45-AD0A-24FF678B3072}"/>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39" name="Forme libre 538">
              <a:extLst>
                <a:ext uri="{FF2B5EF4-FFF2-40B4-BE49-F238E27FC236}">
                  <a16:creationId xmlns:a16="http://schemas.microsoft.com/office/drawing/2014/main" id="{C790A5BE-1FEE-9E47-AE60-32160C85C4B2}"/>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0" name="Forme libre 539">
              <a:extLst>
                <a:ext uri="{FF2B5EF4-FFF2-40B4-BE49-F238E27FC236}">
                  <a16:creationId xmlns:a16="http://schemas.microsoft.com/office/drawing/2014/main" id="{7E95F0D3-7915-094A-942E-95230D500C7D}"/>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1" name="Forme libre 540">
              <a:extLst>
                <a:ext uri="{FF2B5EF4-FFF2-40B4-BE49-F238E27FC236}">
                  <a16:creationId xmlns:a16="http://schemas.microsoft.com/office/drawing/2014/main" id="{D1FD6976-1246-AC4E-9095-3D6A60FBEA33}"/>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2" name="Forme libre 541">
              <a:extLst>
                <a:ext uri="{FF2B5EF4-FFF2-40B4-BE49-F238E27FC236}">
                  <a16:creationId xmlns:a16="http://schemas.microsoft.com/office/drawing/2014/main" id="{A260F0AB-A85D-994A-885D-7652C8C063DE}"/>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3" name="Forme libre 542">
              <a:extLst>
                <a:ext uri="{FF2B5EF4-FFF2-40B4-BE49-F238E27FC236}">
                  <a16:creationId xmlns:a16="http://schemas.microsoft.com/office/drawing/2014/main" id="{50805917-2869-1E4A-8D93-0BFF3E19822E}"/>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4" name="Forme libre 543">
              <a:extLst>
                <a:ext uri="{FF2B5EF4-FFF2-40B4-BE49-F238E27FC236}">
                  <a16:creationId xmlns:a16="http://schemas.microsoft.com/office/drawing/2014/main" id="{FF577207-518B-B747-8B66-3271FBC5438A}"/>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5" name="Forme libre 544">
              <a:extLst>
                <a:ext uri="{FF2B5EF4-FFF2-40B4-BE49-F238E27FC236}">
                  <a16:creationId xmlns:a16="http://schemas.microsoft.com/office/drawing/2014/main" id="{8E15F134-FC54-7C4D-AE73-9CEF56F7FE32}"/>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6" name="Forme libre 545">
              <a:extLst>
                <a:ext uri="{FF2B5EF4-FFF2-40B4-BE49-F238E27FC236}">
                  <a16:creationId xmlns:a16="http://schemas.microsoft.com/office/drawing/2014/main" id="{5A153277-EEEA-5A46-8316-CE438DF88B41}"/>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7" name="Forme libre 546">
              <a:extLst>
                <a:ext uri="{FF2B5EF4-FFF2-40B4-BE49-F238E27FC236}">
                  <a16:creationId xmlns:a16="http://schemas.microsoft.com/office/drawing/2014/main" id="{5B5A895D-7C4F-9440-8E95-AD0436C886E9}"/>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48" name="Forme libre 547">
              <a:extLst>
                <a:ext uri="{FF2B5EF4-FFF2-40B4-BE49-F238E27FC236}">
                  <a16:creationId xmlns:a16="http://schemas.microsoft.com/office/drawing/2014/main" id="{3A91EEED-B548-FB40-A906-6B36D001EC7C}"/>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49" name="Forme libre 548">
              <a:extLst>
                <a:ext uri="{FF2B5EF4-FFF2-40B4-BE49-F238E27FC236}">
                  <a16:creationId xmlns:a16="http://schemas.microsoft.com/office/drawing/2014/main" id="{EB72E76F-A7F2-0444-809E-6D7D258FB4E4}"/>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0" name="Forme libre 549">
              <a:extLst>
                <a:ext uri="{FF2B5EF4-FFF2-40B4-BE49-F238E27FC236}">
                  <a16:creationId xmlns:a16="http://schemas.microsoft.com/office/drawing/2014/main" id="{87ACB7AE-1BDD-FD46-A6BC-C49786959EF4}"/>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1" name="Forme libre 550">
              <a:extLst>
                <a:ext uri="{FF2B5EF4-FFF2-40B4-BE49-F238E27FC236}">
                  <a16:creationId xmlns:a16="http://schemas.microsoft.com/office/drawing/2014/main" id="{8D48F21A-F8FB-C64D-B0AC-E0133520BCED}"/>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2" name="Forme libre 551">
              <a:extLst>
                <a:ext uri="{FF2B5EF4-FFF2-40B4-BE49-F238E27FC236}">
                  <a16:creationId xmlns:a16="http://schemas.microsoft.com/office/drawing/2014/main" id="{E5F95532-80FE-F04E-93BB-4B8AB4D93DDF}"/>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3" name="Forme libre 552">
              <a:extLst>
                <a:ext uri="{FF2B5EF4-FFF2-40B4-BE49-F238E27FC236}">
                  <a16:creationId xmlns:a16="http://schemas.microsoft.com/office/drawing/2014/main" id="{2945D2BE-274F-CE44-B877-EF3860C85CE3}"/>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4"/>
              </a:solidFill>
              <a:prstDash val="solid"/>
              <a:miter/>
            </a:ln>
          </p:spPr>
          <p:txBody>
            <a:bodyPr rtlCol="0" anchor="ctr"/>
            <a:lstStyle/>
            <a:p>
              <a:endParaRPr lang="fr-FR"/>
            </a:p>
          </p:txBody>
        </p:sp>
        <p:sp>
          <p:nvSpPr>
            <p:cNvPr id="554" name="Forme libre 553">
              <a:extLst>
                <a:ext uri="{FF2B5EF4-FFF2-40B4-BE49-F238E27FC236}">
                  <a16:creationId xmlns:a16="http://schemas.microsoft.com/office/drawing/2014/main" id="{17F24F7E-718A-DD4F-B590-9E17174873DB}"/>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5" name="Forme libre 554">
              <a:extLst>
                <a:ext uri="{FF2B5EF4-FFF2-40B4-BE49-F238E27FC236}">
                  <a16:creationId xmlns:a16="http://schemas.microsoft.com/office/drawing/2014/main" id="{5E06E9EA-7B76-6847-BCFF-42C80B6ABE87}"/>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56" name="Forme libre 555">
              <a:extLst>
                <a:ext uri="{FF2B5EF4-FFF2-40B4-BE49-F238E27FC236}">
                  <a16:creationId xmlns:a16="http://schemas.microsoft.com/office/drawing/2014/main" id="{2CE82B81-18EB-C541-9367-6376A90C86CC}"/>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7" name="Forme libre 556">
              <a:extLst>
                <a:ext uri="{FF2B5EF4-FFF2-40B4-BE49-F238E27FC236}">
                  <a16:creationId xmlns:a16="http://schemas.microsoft.com/office/drawing/2014/main" id="{D4A55BF0-09B1-E442-A1CF-F1E6568D4361}"/>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58" name="Forme libre 557">
              <a:extLst>
                <a:ext uri="{FF2B5EF4-FFF2-40B4-BE49-F238E27FC236}">
                  <a16:creationId xmlns:a16="http://schemas.microsoft.com/office/drawing/2014/main" id="{22081BC9-A979-7B42-A4C5-A9FF1C88B0E5}"/>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59" name="Forme libre 558">
              <a:extLst>
                <a:ext uri="{FF2B5EF4-FFF2-40B4-BE49-F238E27FC236}">
                  <a16:creationId xmlns:a16="http://schemas.microsoft.com/office/drawing/2014/main" id="{53833776-DD3C-3244-AC28-926FCEA6BE1F}"/>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0" name="Forme libre 559">
              <a:extLst>
                <a:ext uri="{FF2B5EF4-FFF2-40B4-BE49-F238E27FC236}">
                  <a16:creationId xmlns:a16="http://schemas.microsoft.com/office/drawing/2014/main" id="{A22EE8BA-A4E6-7B45-AB37-62DFBDE81DF3}"/>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1" name="Forme libre 560">
              <a:extLst>
                <a:ext uri="{FF2B5EF4-FFF2-40B4-BE49-F238E27FC236}">
                  <a16:creationId xmlns:a16="http://schemas.microsoft.com/office/drawing/2014/main" id="{D65B3354-BD30-414B-A968-9302509AAF5A}"/>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2" name="Forme libre 561">
              <a:extLst>
                <a:ext uri="{FF2B5EF4-FFF2-40B4-BE49-F238E27FC236}">
                  <a16:creationId xmlns:a16="http://schemas.microsoft.com/office/drawing/2014/main" id="{42101C41-FC94-CD43-8C9A-BC7FFD3D89B2}"/>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3" name="Forme libre 562">
              <a:extLst>
                <a:ext uri="{FF2B5EF4-FFF2-40B4-BE49-F238E27FC236}">
                  <a16:creationId xmlns:a16="http://schemas.microsoft.com/office/drawing/2014/main" id="{3951F11F-A5C9-9341-BE5E-AFD625FA4B05}"/>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4" name="Forme libre 563">
              <a:extLst>
                <a:ext uri="{FF2B5EF4-FFF2-40B4-BE49-F238E27FC236}">
                  <a16:creationId xmlns:a16="http://schemas.microsoft.com/office/drawing/2014/main" id="{240854EC-F955-D34F-B2D0-4DFA8EDECDB4}"/>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5" name="Forme libre 564">
              <a:extLst>
                <a:ext uri="{FF2B5EF4-FFF2-40B4-BE49-F238E27FC236}">
                  <a16:creationId xmlns:a16="http://schemas.microsoft.com/office/drawing/2014/main" id="{659D46EE-3AC3-F04B-BE77-BDF5A1E114B5}"/>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6" name="Forme libre 565">
              <a:extLst>
                <a:ext uri="{FF2B5EF4-FFF2-40B4-BE49-F238E27FC236}">
                  <a16:creationId xmlns:a16="http://schemas.microsoft.com/office/drawing/2014/main" id="{6CD65D39-CDA3-3A45-8A47-110AD48BBEC9}"/>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7" name="Forme libre 566">
              <a:extLst>
                <a:ext uri="{FF2B5EF4-FFF2-40B4-BE49-F238E27FC236}">
                  <a16:creationId xmlns:a16="http://schemas.microsoft.com/office/drawing/2014/main" id="{513D081C-9DFC-724C-ABEB-DB51A12F9ED9}"/>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68" name="Forme libre 567">
              <a:extLst>
                <a:ext uri="{FF2B5EF4-FFF2-40B4-BE49-F238E27FC236}">
                  <a16:creationId xmlns:a16="http://schemas.microsoft.com/office/drawing/2014/main" id="{B466E17B-0DD4-C94D-A33E-07FBA83E3BBD}"/>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69" name="Forme libre 568">
              <a:extLst>
                <a:ext uri="{FF2B5EF4-FFF2-40B4-BE49-F238E27FC236}">
                  <a16:creationId xmlns:a16="http://schemas.microsoft.com/office/drawing/2014/main" id="{478029FC-6039-7E48-9609-2B2278CB1EA6}"/>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0" name="Forme libre 569">
              <a:extLst>
                <a:ext uri="{FF2B5EF4-FFF2-40B4-BE49-F238E27FC236}">
                  <a16:creationId xmlns:a16="http://schemas.microsoft.com/office/drawing/2014/main" id="{B6151F3C-C485-3D4F-90AC-46C07F5B9DED}"/>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71" name="Forme libre 570">
              <a:extLst>
                <a:ext uri="{FF2B5EF4-FFF2-40B4-BE49-F238E27FC236}">
                  <a16:creationId xmlns:a16="http://schemas.microsoft.com/office/drawing/2014/main" id="{C539A73B-BB07-E444-97E9-3D662481DACA}"/>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2" name="Forme libre 571">
              <a:extLst>
                <a:ext uri="{FF2B5EF4-FFF2-40B4-BE49-F238E27FC236}">
                  <a16:creationId xmlns:a16="http://schemas.microsoft.com/office/drawing/2014/main" id="{6008FF39-B362-A14D-A716-850E7C865FB6}"/>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sp>
          <p:nvSpPr>
            <p:cNvPr id="573" name="Forme libre 572">
              <a:extLst>
                <a:ext uri="{FF2B5EF4-FFF2-40B4-BE49-F238E27FC236}">
                  <a16:creationId xmlns:a16="http://schemas.microsoft.com/office/drawing/2014/main" id="{C77452E7-7E1F-A747-8EE2-F55A7E8AC92E}"/>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4"/>
              </a:solidFill>
              <a:prstDash val="solid"/>
              <a:miter/>
            </a:ln>
          </p:spPr>
          <p:txBody>
            <a:bodyPr rtlCol="0" anchor="ctr"/>
            <a:lstStyle/>
            <a:p>
              <a:endParaRPr lang="fr-FR"/>
            </a:p>
          </p:txBody>
        </p:sp>
        <p:sp>
          <p:nvSpPr>
            <p:cNvPr id="574" name="Forme libre 573">
              <a:extLst>
                <a:ext uri="{FF2B5EF4-FFF2-40B4-BE49-F238E27FC236}">
                  <a16:creationId xmlns:a16="http://schemas.microsoft.com/office/drawing/2014/main" id="{ED15B501-6DAF-9A4E-BC71-80FD7E7AF793}"/>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4"/>
              </a:solidFill>
              <a:prstDash val="solid"/>
              <a:miter/>
            </a:ln>
          </p:spPr>
          <p:txBody>
            <a:bodyPr rtlCol="0" anchor="ctr"/>
            <a:lstStyle/>
            <a:p>
              <a:endParaRPr lang="fr-FR"/>
            </a:p>
          </p:txBody>
        </p:sp>
      </p:grpSp>
      <p:sp>
        <p:nvSpPr>
          <p:cNvPr id="575" name="Rectangle 574">
            <a:extLst>
              <a:ext uri="{FF2B5EF4-FFF2-40B4-BE49-F238E27FC236}">
                <a16:creationId xmlns:a16="http://schemas.microsoft.com/office/drawing/2014/main" id="{BA3D5570-E215-2D47-B0A3-89160AEF7E92}"/>
              </a:ext>
            </a:extLst>
          </p:cNvPr>
          <p:cNvSpPr/>
          <p:nvPr userDrawn="1"/>
        </p:nvSpPr>
        <p:spPr>
          <a:xfrm>
            <a:off x="8561818" y="4832539"/>
            <a:ext cx="774000" cy="77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7" name="Rectangle 576">
            <a:extLst>
              <a:ext uri="{FF2B5EF4-FFF2-40B4-BE49-F238E27FC236}">
                <a16:creationId xmlns:a16="http://schemas.microsoft.com/office/drawing/2014/main" id="{29FAE46E-CFD3-3B47-AC54-AF2B1897A397}"/>
              </a:ext>
            </a:extLst>
          </p:cNvPr>
          <p:cNvSpPr/>
          <p:nvPr userDrawn="1"/>
        </p:nvSpPr>
        <p:spPr>
          <a:xfrm>
            <a:off x="7787818" y="5607442"/>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8" name="Rectangle 577">
            <a:extLst>
              <a:ext uri="{FF2B5EF4-FFF2-40B4-BE49-F238E27FC236}">
                <a16:creationId xmlns:a16="http://schemas.microsoft.com/office/drawing/2014/main" id="{0E70CE03-D95B-A048-95D2-1A1EE1566909}"/>
              </a:ext>
            </a:extLst>
          </p:cNvPr>
          <p:cNvSpPr/>
          <p:nvPr userDrawn="1"/>
        </p:nvSpPr>
        <p:spPr>
          <a:xfrm>
            <a:off x="8561818" y="483284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9" name="Rectangle 578">
            <a:extLst>
              <a:ext uri="{FF2B5EF4-FFF2-40B4-BE49-F238E27FC236}">
                <a16:creationId xmlns:a16="http://schemas.microsoft.com/office/drawing/2014/main" id="{0537E80E-D460-904B-AA35-AD4F84AFB89C}"/>
              </a:ext>
            </a:extLst>
          </p:cNvPr>
          <p:cNvSpPr/>
          <p:nvPr userDrawn="1"/>
        </p:nvSpPr>
        <p:spPr>
          <a:xfrm>
            <a:off x="8561818" y="560684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5" name="Rectangle 874">
            <a:extLst>
              <a:ext uri="{FF2B5EF4-FFF2-40B4-BE49-F238E27FC236}">
                <a16:creationId xmlns:a16="http://schemas.microsoft.com/office/drawing/2014/main" id="{1AF06ACD-F39F-1144-A063-994FE30AD15C}"/>
              </a:ext>
            </a:extLst>
          </p:cNvPr>
          <p:cNvSpPr/>
          <p:nvPr userDrawn="1"/>
        </p:nvSpPr>
        <p:spPr>
          <a:xfrm>
            <a:off x="9329531" y="-123568"/>
            <a:ext cx="2925906" cy="42727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3E6501D-D638-5341-A3D6-C975B47D16D8}"/>
              </a:ext>
            </a:extLst>
          </p:cNvPr>
          <p:cNvSpPr>
            <a:spLocks noGrp="1"/>
          </p:cNvSpPr>
          <p:nvPr userDrawn="1">
            <p:ph type="title" hasCustomPrompt="1"/>
          </p:nvPr>
        </p:nvSpPr>
        <p:spPr>
          <a:xfrm>
            <a:off x="831850" y="1709738"/>
            <a:ext cx="6125541" cy="2852737"/>
          </a:xfrm>
        </p:spPr>
        <p:txBody>
          <a:bodyPr anchor="b">
            <a:normAutofit/>
          </a:bodyPr>
          <a:lstStyle>
            <a:lvl1pPr>
              <a:defRPr sz="4000"/>
            </a:lvl1pPr>
          </a:lstStyle>
          <a:p>
            <a:r>
              <a:rPr lang="fr-FR"/>
              <a:t>1.</a:t>
            </a:r>
            <a:br>
              <a:rPr lang="fr-FR"/>
            </a:br>
            <a:r>
              <a:rPr lang="fr-FR"/>
              <a:t>Modifiez le style du titre</a:t>
            </a:r>
          </a:p>
        </p:txBody>
      </p:sp>
      <p:sp>
        <p:nvSpPr>
          <p:cNvPr id="3" name="Espace réservé du texte 2">
            <a:extLst>
              <a:ext uri="{FF2B5EF4-FFF2-40B4-BE49-F238E27FC236}">
                <a16:creationId xmlns:a16="http://schemas.microsoft.com/office/drawing/2014/main" id="{EADB8691-0DC9-504A-B3AC-B2C7C5BF73F3}"/>
              </a:ext>
            </a:extLst>
          </p:cNvPr>
          <p:cNvSpPr>
            <a:spLocks noGrp="1"/>
          </p:cNvSpPr>
          <p:nvPr userDrawn="1">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6F1ED47-B272-9145-871C-8B5923354F0C}"/>
              </a:ext>
            </a:extLst>
          </p:cNvPr>
          <p:cNvSpPr>
            <a:spLocks noGrp="1"/>
          </p:cNvSpPr>
          <p:nvPr userDrawn="1">
            <p:ph type="dt" sz="half" idx="10"/>
          </p:nvPr>
        </p:nvSpPr>
        <p:spPr/>
        <p:txBody>
          <a:bodyPr/>
          <a:lstStyle/>
          <a:p>
            <a:fld id="{A91E7A29-43AF-9140-B38B-AE4EAF52DB00}" type="datetime1">
              <a:rPr lang="fr-FR" smtClean="0"/>
              <a:t>08/07/2024</a:t>
            </a:fld>
            <a:endParaRPr lang="fr-FR"/>
          </a:p>
        </p:txBody>
      </p:sp>
      <p:sp>
        <p:nvSpPr>
          <p:cNvPr id="5" name="Espace réservé du pied de page 4">
            <a:extLst>
              <a:ext uri="{FF2B5EF4-FFF2-40B4-BE49-F238E27FC236}">
                <a16:creationId xmlns:a16="http://schemas.microsoft.com/office/drawing/2014/main" id="{0CFB5BEA-98FC-F047-ACB8-EAA04DE24A82}"/>
              </a:ext>
            </a:extLst>
          </p:cNvPr>
          <p:cNvSpPr>
            <a:spLocks noGrp="1"/>
          </p:cNvSpPr>
          <p:nvPr userDrawn="1">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45745484-5614-C047-802C-66B2AEF62EA9}"/>
              </a:ext>
            </a:extLst>
          </p:cNvPr>
          <p:cNvSpPr>
            <a:spLocks noGrp="1"/>
          </p:cNvSpPr>
          <p:nvPr userDrawn="1">
            <p:ph type="sldNum" sz="quarter" idx="12"/>
          </p:nvPr>
        </p:nvSpPr>
        <p:spPr/>
        <p:txBody>
          <a:bodyPr/>
          <a:lstStyle/>
          <a:p>
            <a:fld id="{3F394568-A123-CF43-B37D-0430507FD9CE}" type="slidenum">
              <a:rPr lang="fr-FR" smtClean="0"/>
              <a:t>‹N°›</a:t>
            </a:fld>
            <a:endParaRPr lang="fr-FR"/>
          </a:p>
        </p:txBody>
      </p:sp>
      <p:sp>
        <p:nvSpPr>
          <p:cNvPr id="874" name="Graphique 318">
            <a:extLst>
              <a:ext uri="{FF2B5EF4-FFF2-40B4-BE49-F238E27FC236}">
                <a16:creationId xmlns:a16="http://schemas.microsoft.com/office/drawing/2014/main" id="{D6E595A7-6616-F448-A22D-78C2BFC825B7}"/>
              </a:ext>
            </a:extLst>
          </p:cNvPr>
          <p:cNvSpPr/>
          <p:nvPr userDrawn="1"/>
        </p:nvSpPr>
        <p:spPr>
          <a:xfrm>
            <a:off x="9339448" y="2600866"/>
            <a:ext cx="1447200" cy="1548301"/>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bg1"/>
            </a:solidFill>
            <a:prstDash val="solid"/>
            <a:miter/>
          </a:ln>
        </p:spPr>
        <p:txBody>
          <a:bodyPr rtlCol="0" anchor="ctr"/>
          <a:lstStyle/>
          <a:p>
            <a:endParaRPr lang="fr-FR"/>
          </a:p>
        </p:txBody>
      </p:sp>
    </p:spTree>
    <p:extLst>
      <p:ext uri="{BB962C8B-B14F-4D97-AF65-F5344CB8AC3E}">
        <p14:creationId xmlns:p14="http://schemas.microsoft.com/office/powerpoint/2010/main" val="358357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79" name="Graphique 318">
            <a:extLst>
              <a:ext uri="{FF2B5EF4-FFF2-40B4-BE49-F238E27FC236}">
                <a16:creationId xmlns:a16="http://schemas.microsoft.com/office/drawing/2014/main" id="{8ABE870C-5D00-A545-993A-D768B3F30F1D}"/>
              </a:ext>
            </a:extLst>
          </p:cNvPr>
          <p:cNvSpPr/>
          <p:nvPr userDrawn="1"/>
        </p:nvSpPr>
        <p:spPr>
          <a:xfrm>
            <a:off x="11414400" y="5306400"/>
            <a:ext cx="777600" cy="7776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293" name="Rectangle 292">
            <a:extLst>
              <a:ext uri="{FF2B5EF4-FFF2-40B4-BE49-F238E27FC236}">
                <a16:creationId xmlns:a16="http://schemas.microsoft.com/office/drawing/2014/main" id="{3EBCF5BF-8D81-D644-BDDA-C4CFF0FA1166}"/>
              </a:ext>
            </a:extLst>
          </p:cNvPr>
          <p:cNvSpPr/>
          <p:nvPr userDrawn="1"/>
        </p:nvSpPr>
        <p:spPr>
          <a:xfrm>
            <a:off x="11418000" y="6084000"/>
            <a:ext cx="774000" cy="77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E640BDD-92E6-A741-9CC1-B41F1883C5FB}"/>
              </a:ext>
            </a:extLst>
          </p:cNvPr>
          <p:cNvSpPr>
            <a:spLocks noGrp="1"/>
          </p:cNvSpPr>
          <p:nvPr>
            <p:ph type="title"/>
          </p:nvPr>
        </p:nvSpPr>
        <p:spPr>
          <a:xfrm>
            <a:off x="894522" y="700891"/>
            <a:ext cx="10409094" cy="1325563"/>
          </a:xfrm>
        </p:spPr>
        <p:txBody>
          <a:bodyPr lIns="0" tIns="0" rIns="0" bIns="0" anchor="t" anchorCtr="0"/>
          <a:lstStyle>
            <a:lvl1pPr>
              <a:defRPr b="1"/>
            </a:lvl1pPr>
          </a:lstStyle>
          <a:p>
            <a:r>
              <a:rPr lang="fr-FR"/>
              <a:t>Modifiez le style du titre</a:t>
            </a:r>
          </a:p>
        </p:txBody>
      </p:sp>
      <p:sp>
        <p:nvSpPr>
          <p:cNvPr id="3" name="Espace réservé du contenu 2">
            <a:extLst>
              <a:ext uri="{FF2B5EF4-FFF2-40B4-BE49-F238E27FC236}">
                <a16:creationId xmlns:a16="http://schemas.microsoft.com/office/drawing/2014/main" id="{F98608D4-9C36-A84D-A3A4-1AEB096C7D16}"/>
              </a:ext>
            </a:extLst>
          </p:cNvPr>
          <p:cNvSpPr>
            <a:spLocks noGrp="1"/>
          </p:cNvSpPr>
          <p:nvPr>
            <p:ph idx="1"/>
          </p:nvPr>
        </p:nvSpPr>
        <p:spPr>
          <a:xfrm>
            <a:off x="894522" y="1825625"/>
            <a:ext cx="10409094" cy="4351338"/>
          </a:xfrm>
        </p:spPr>
        <p:txBody>
          <a:bodyPr lIns="0" tIns="0" rIns="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949874-8B14-7745-B3C4-7955031B3A86}"/>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87B4C0E0-3842-A04A-8C48-34DC7A3EA66A}"/>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8EEA55F7-2499-7442-8219-F9EF9752113D}"/>
              </a:ext>
            </a:extLst>
          </p:cNvPr>
          <p:cNvSpPr>
            <a:spLocks noGrp="1"/>
          </p:cNvSpPr>
          <p:nvPr>
            <p:ph type="sldNum" sz="quarter" idx="12"/>
          </p:nvPr>
        </p:nvSpPr>
        <p:spPr/>
        <p:txBody>
          <a:bodyPr/>
          <a:lstStyle>
            <a:lvl1pPr>
              <a:defRPr>
                <a:solidFill>
                  <a:schemeClr val="bg1"/>
                </a:solidFill>
              </a:defRPr>
            </a:lvl1pPr>
          </a:lstStyle>
          <a:p>
            <a:fld id="{3F394568-A123-CF43-B37D-0430507FD9CE}" type="slidenum">
              <a:rPr lang="fr-FR" smtClean="0"/>
              <a:pPr/>
              <a:t>‹N°›</a:t>
            </a:fld>
            <a:endParaRPr lang="fr-FR"/>
          </a:p>
        </p:txBody>
      </p:sp>
      <p:grpSp>
        <p:nvGrpSpPr>
          <p:cNvPr id="12" name="Groupe 11">
            <a:extLst>
              <a:ext uri="{FF2B5EF4-FFF2-40B4-BE49-F238E27FC236}">
                <a16:creationId xmlns:a16="http://schemas.microsoft.com/office/drawing/2014/main" id="{88339353-86E8-5F4C-8AAE-A8CC29CA3CDD}"/>
              </a:ext>
            </a:extLst>
          </p:cNvPr>
          <p:cNvGrpSpPr/>
          <p:nvPr userDrawn="1"/>
        </p:nvGrpSpPr>
        <p:grpSpPr>
          <a:xfrm rot="5400000">
            <a:off x="10900537" y="-2246218"/>
            <a:ext cx="3514831" cy="2448605"/>
            <a:chOff x="3416300" y="1562100"/>
            <a:chExt cx="5361017" cy="3734749"/>
          </a:xfrm>
        </p:grpSpPr>
        <p:sp>
          <p:nvSpPr>
            <p:cNvPr id="13" name="Forme libre 12">
              <a:extLst>
                <a:ext uri="{FF2B5EF4-FFF2-40B4-BE49-F238E27FC236}">
                  <a16:creationId xmlns:a16="http://schemas.microsoft.com/office/drawing/2014/main" id="{2CF4CD20-33AC-084A-A220-BACC7195E0A9}"/>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 name="Forme libre 13">
              <a:extLst>
                <a:ext uri="{FF2B5EF4-FFF2-40B4-BE49-F238E27FC236}">
                  <a16:creationId xmlns:a16="http://schemas.microsoft.com/office/drawing/2014/main" id="{7E9F8D44-95DB-8D43-8AF3-6CE31D8B0330}"/>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 name="Forme libre 14">
              <a:extLst>
                <a:ext uri="{FF2B5EF4-FFF2-40B4-BE49-F238E27FC236}">
                  <a16:creationId xmlns:a16="http://schemas.microsoft.com/office/drawing/2014/main" id="{2563C85F-D919-7943-A6AE-95DD8BCA65BE}"/>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 name="Forme libre 15">
              <a:extLst>
                <a:ext uri="{FF2B5EF4-FFF2-40B4-BE49-F238E27FC236}">
                  <a16:creationId xmlns:a16="http://schemas.microsoft.com/office/drawing/2014/main" id="{350E9F83-085A-B643-80D7-A4BA87E9955C}"/>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 name="Forme libre 16">
              <a:extLst>
                <a:ext uri="{FF2B5EF4-FFF2-40B4-BE49-F238E27FC236}">
                  <a16:creationId xmlns:a16="http://schemas.microsoft.com/office/drawing/2014/main" id="{D5A61D9E-AD76-D947-A780-2711FB028ABD}"/>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 name="Forme libre 17">
              <a:extLst>
                <a:ext uri="{FF2B5EF4-FFF2-40B4-BE49-F238E27FC236}">
                  <a16:creationId xmlns:a16="http://schemas.microsoft.com/office/drawing/2014/main" id="{DE7ACC9C-1A15-664C-A3EE-C2B7FC188DFB}"/>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 name="Forme libre 18">
              <a:extLst>
                <a:ext uri="{FF2B5EF4-FFF2-40B4-BE49-F238E27FC236}">
                  <a16:creationId xmlns:a16="http://schemas.microsoft.com/office/drawing/2014/main" id="{BFB8EB91-D341-B34A-BF0F-26533A16BF3E}"/>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 name="Forme libre 19">
              <a:extLst>
                <a:ext uri="{FF2B5EF4-FFF2-40B4-BE49-F238E27FC236}">
                  <a16:creationId xmlns:a16="http://schemas.microsoft.com/office/drawing/2014/main" id="{781D124E-219E-7342-A046-8D0B71C1CC5E}"/>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 name="Forme libre 20">
              <a:extLst>
                <a:ext uri="{FF2B5EF4-FFF2-40B4-BE49-F238E27FC236}">
                  <a16:creationId xmlns:a16="http://schemas.microsoft.com/office/drawing/2014/main" id="{49C999CD-6B51-A548-8F3F-195FD8C2AA19}"/>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7F4A2AD2-54F6-4846-94BF-0EB015342C6A}"/>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 name="Forme libre 22">
              <a:extLst>
                <a:ext uri="{FF2B5EF4-FFF2-40B4-BE49-F238E27FC236}">
                  <a16:creationId xmlns:a16="http://schemas.microsoft.com/office/drawing/2014/main" id="{D5614A6E-4502-0A4A-A10C-B4CBEA4D3E01}"/>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 name="Forme libre 23">
              <a:extLst>
                <a:ext uri="{FF2B5EF4-FFF2-40B4-BE49-F238E27FC236}">
                  <a16:creationId xmlns:a16="http://schemas.microsoft.com/office/drawing/2014/main" id="{7980990B-9C5A-744D-9620-8BBCC7C817B5}"/>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 name="Forme libre 24">
              <a:extLst>
                <a:ext uri="{FF2B5EF4-FFF2-40B4-BE49-F238E27FC236}">
                  <a16:creationId xmlns:a16="http://schemas.microsoft.com/office/drawing/2014/main" id="{E0773674-FDC1-A647-B7E1-FEE51F1D6717}"/>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6" name="Forme libre 25">
              <a:extLst>
                <a:ext uri="{FF2B5EF4-FFF2-40B4-BE49-F238E27FC236}">
                  <a16:creationId xmlns:a16="http://schemas.microsoft.com/office/drawing/2014/main" id="{78646905-34C3-6D4C-8818-BC656B3F41F2}"/>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 name="Forme libre 26">
              <a:extLst>
                <a:ext uri="{FF2B5EF4-FFF2-40B4-BE49-F238E27FC236}">
                  <a16:creationId xmlns:a16="http://schemas.microsoft.com/office/drawing/2014/main" id="{7ED2AAE2-0B13-BC47-8C5E-ADAD593C6CC5}"/>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8" name="Forme libre 27">
              <a:extLst>
                <a:ext uri="{FF2B5EF4-FFF2-40B4-BE49-F238E27FC236}">
                  <a16:creationId xmlns:a16="http://schemas.microsoft.com/office/drawing/2014/main" id="{50690E96-94AC-894D-8C26-FA76E0829EC3}"/>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9" name="Forme libre 28">
              <a:extLst>
                <a:ext uri="{FF2B5EF4-FFF2-40B4-BE49-F238E27FC236}">
                  <a16:creationId xmlns:a16="http://schemas.microsoft.com/office/drawing/2014/main" id="{06332B0E-5A1F-0543-AB10-DAD2198458E8}"/>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 name="Forme libre 29">
              <a:extLst>
                <a:ext uri="{FF2B5EF4-FFF2-40B4-BE49-F238E27FC236}">
                  <a16:creationId xmlns:a16="http://schemas.microsoft.com/office/drawing/2014/main" id="{21E6C128-0B3D-6845-B231-CC90517EED26}"/>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 name="Forme libre 30">
              <a:extLst>
                <a:ext uri="{FF2B5EF4-FFF2-40B4-BE49-F238E27FC236}">
                  <a16:creationId xmlns:a16="http://schemas.microsoft.com/office/drawing/2014/main" id="{E14C11FD-3DF0-DF48-BB59-140700BFA188}"/>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 name="Forme libre 31">
              <a:extLst>
                <a:ext uri="{FF2B5EF4-FFF2-40B4-BE49-F238E27FC236}">
                  <a16:creationId xmlns:a16="http://schemas.microsoft.com/office/drawing/2014/main" id="{DFBA913D-F748-5F4F-8807-A8CE7DBAA4FE}"/>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 name="Forme libre 32">
              <a:extLst>
                <a:ext uri="{FF2B5EF4-FFF2-40B4-BE49-F238E27FC236}">
                  <a16:creationId xmlns:a16="http://schemas.microsoft.com/office/drawing/2014/main" id="{EA025D6B-2ACF-EA47-ABE9-1BCD00288446}"/>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 name="Forme libre 33">
              <a:extLst>
                <a:ext uri="{FF2B5EF4-FFF2-40B4-BE49-F238E27FC236}">
                  <a16:creationId xmlns:a16="http://schemas.microsoft.com/office/drawing/2014/main" id="{BA7612D2-C2B9-344C-AB31-3FA003CD9DBB}"/>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 name="Forme libre 34">
              <a:extLst>
                <a:ext uri="{FF2B5EF4-FFF2-40B4-BE49-F238E27FC236}">
                  <a16:creationId xmlns:a16="http://schemas.microsoft.com/office/drawing/2014/main" id="{C202104E-CF13-F74E-9C15-CAF42B8E09A0}"/>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 name="Forme libre 35">
              <a:extLst>
                <a:ext uri="{FF2B5EF4-FFF2-40B4-BE49-F238E27FC236}">
                  <a16:creationId xmlns:a16="http://schemas.microsoft.com/office/drawing/2014/main" id="{60586E47-423C-514A-80CA-98EE5CB2B4DD}"/>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 name="Forme libre 36">
              <a:extLst>
                <a:ext uri="{FF2B5EF4-FFF2-40B4-BE49-F238E27FC236}">
                  <a16:creationId xmlns:a16="http://schemas.microsoft.com/office/drawing/2014/main" id="{DBB012C4-ED8E-6949-A553-C3A188FB44F6}"/>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 name="Forme libre 37">
              <a:extLst>
                <a:ext uri="{FF2B5EF4-FFF2-40B4-BE49-F238E27FC236}">
                  <a16:creationId xmlns:a16="http://schemas.microsoft.com/office/drawing/2014/main" id="{316147DF-8959-DE4B-9433-1047CAA6D64B}"/>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 name="Forme libre 38">
              <a:extLst>
                <a:ext uri="{FF2B5EF4-FFF2-40B4-BE49-F238E27FC236}">
                  <a16:creationId xmlns:a16="http://schemas.microsoft.com/office/drawing/2014/main" id="{E487C7DA-05C1-4946-9AAA-7A7F484212C3}"/>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 name="Forme libre 39">
              <a:extLst>
                <a:ext uri="{FF2B5EF4-FFF2-40B4-BE49-F238E27FC236}">
                  <a16:creationId xmlns:a16="http://schemas.microsoft.com/office/drawing/2014/main" id="{A95F64E1-1542-3A46-9A98-B03F3049B72D}"/>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 name="Forme libre 40">
              <a:extLst>
                <a:ext uri="{FF2B5EF4-FFF2-40B4-BE49-F238E27FC236}">
                  <a16:creationId xmlns:a16="http://schemas.microsoft.com/office/drawing/2014/main" id="{EFF0541F-44EB-1C44-A770-93FD7F4D563D}"/>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 name="Forme libre 41">
              <a:extLst>
                <a:ext uri="{FF2B5EF4-FFF2-40B4-BE49-F238E27FC236}">
                  <a16:creationId xmlns:a16="http://schemas.microsoft.com/office/drawing/2014/main" id="{F6FAC347-807E-2E47-A91B-BE06F826F21F}"/>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 name="Forme libre 42">
              <a:extLst>
                <a:ext uri="{FF2B5EF4-FFF2-40B4-BE49-F238E27FC236}">
                  <a16:creationId xmlns:a16="http://schemas.microsoft.com/office/drawing/2014/main" id="{0D41F0C6-A7A1-3342-92BA-9185D3BA969B}"/>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 name="Forme libre 43">
              <a:extLst>
                <a:ext uri="{FF2B5EF4-FFF2-40B4-BE49-F238E27FC236}">
                  <a16:creationId xmlns:a16="http://schemas.microsoft.com/office/drawing/2014/main" id="{A0FFD9F7-D768-CC46-94F4-F5A804F9FFE6}"/>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 name="Forme libre 44">
              <a:extLst>
                <a:ext uri="{FF2B5EF4-FFF2-40B4-BE49-F238E27FC236}">
                  <a16:creationId xmlns:a16="http://schemas.microsoft.com/office/drawing/2014/main" id="{4A517174-41F3-444D-B35D-E09F97CA1E09}"/>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 name="Forme libre 45">
              <a:extLst>
                <a:ext uri="{FF2B5EF4-FFF2-40B4-BE49-F238E27FC236}">
                  <a16:creationId xmlns:a16="http://schemas.microsoft.com/office/drawing/2014/main" id="{6C16CC2D-110A-A446-95FF-7076CA8BAA72}"/>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 name="Forme libre 46">
              <a:extLst>
                <a:ext uri="{FF2B5EF4-FFF2-40B4-BE49-F238E27FC236}">
                  <a16:creationId xmlns:a16="http://schemas.microsoft.com/office/drawing/2014/main" id="{BF1E271C-39D0-B74B-BCDA-CD41E2D6227F}"/>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 name="Forme libre 47">
              <a:extLst>
                <a:ext uri="{FF2B5EF4-FFF2-40B4-BE49-F238E27FC236}">
                  <a16:creationId xmlns:a16="http://schemas.microsoft.com/office/drawing/2014/main" id="{7B13756D-9166-E24F-9388-F83FC4FE2373}"/>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 name="Forme libre 48">
              <a:extLst>
                <a:ext uri="{FF2B5EF4-FFF2-40B4-BE49-F238E27FC236}">
                  <a16:creationId xmlns:a16="http://schemas.microsoft.com/office/drawing/2014/main" id="{ECECE08A-2D4E-E048-8AF8-6739D843FD88}"/>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 name="Forme libre 49">
              <a:extLst>
                <a:ext uri="{FF2B5EF4-FFF2-40B4-BE49-F238E27FC236}">
                  <a16:creationId xmlns:a16="http://schemas.microsoft.com/office/drawing/2014/main" id="{8AD0663C-D869-D74B-8504-99BFBE36F2D0}"/>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 name="Forme libre 50">
              <a:extLst>
                <a:ext uri="{FF2B5EF4-FFF2-40B4-BE49-F238E27FC236}">
                  <a16:creationId xmlns:a16="http://schemas.microsoft.com/office/drawing/2014/main" id="{BCD3478E-14B6-2C44-9A74-7CC9C5604B8E}"/>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 name="Forme libre 51">
              <a:extLst>
                <a:ext uri="{FF2B5EF4-FFF2-40B4-BE49-F238E27FC236}">
                  <a16:creationId xmlns:a16="http://schemas.microsoft.com/office/drawing/2014/main" id="{834BA309-F9AB-6240-8419-278020FD491E}"/>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 name="Forme libre 52">
              <a:extLst>
                <a:ext uri="{FF2B5EF4-FFF2-40B4-BE49-F238E27FC236}">
                  <a16:creationId xmlns:a16="http://schemas.microsoft.com/office/drawing/2014/main" id="{5AE0CAB1-876B-3849-A4F5-E27DFB0D0FB2}"/>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 name="Forme libre 53">
              <a:extLst>
                <a:ext uri="{FF2B5EF4-FFF2-40B4-BE49-F238E27FC236}">
                  <a16:creationId xmlns:a16="http://schemas.microsoft.com/office/drawing/2014/main" id="{3E0186D9-4A9D-E94B-9107-D744A3EDF331}"/>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 name="Forme libre 54">
              <a:extLst>
                <a:ext uri="{FF2B5EF4-FFF2-40B4-BE49-F238E27FC236}">
                  <a16:creationId xmlns:a16="http://schemas.microsoft.com/office/drawing/2014/main" id="{8D56B752-5743-EF4D-8376-F70564923BA7}"/>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6" name="Forme libre 55">
              <a:extLst>
                <a:ext uri="{FF2B5EF4-FFF2-40B4-BE49-F238E27FC236}">
                  <a16:creationId xmlns:a16="http://schemas.microsoft.com/office/drawing/2014/main" id="{2735D13E-7DEE-4546-8C76-F0FEFFD813DC}"/>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 name="Forme libre 56">
              <a:extLst>
                <a:ext uri="{FF2B5EF4-FFF2-40B4-BE49-F238E27FC236}">
                  <a16:creationId xmlns:a16="http://schemas.microsoft.com/office/drawing/2014/main" id="{CFA2D761-22D0-ED4D-BB42-244E43D406F4}"/>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8" name="Forme libre 57">
              <a:extLst>
                <a:ext uri="{FF2B5EF4-FFF2-40B4-BE49-F238E27FC236}">
                  <a16:creationId xmlns:a16="http://schemas.microsoft.com/office/drawing/2014/main" id="{410B1214-EBF0-6E4C-B345-7230F17B7EAB}"/>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9" name="Forme libre 58">
              <a:extLst>
                <a:ext uri="{FF2B5EF4-FFF2-40B4-BE49-F238E27FC236}">
                  <a16:creationId xmlns:a16="http://schemas.microsoft.com/office/drawing/2014/main" id="{14E242DF-6FC5-D346-B999-5751EC2F1906}"/>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0" name="Forme libre 59">
              <a:extLst>
                <a:ext uri="{FF2B5EF4-FFF2-40B4-BE49-F238E27FC236}">
                  <a16:creationId xmlns:a16="http://schemas.microsoft.com/office/drawing/2014/main" id="{1C48FD67-D3DA-9542-8089-774263044466}"/>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1" name="Forme libre 60">
              <a:extLst>
                <a:ext uri="{FF2B5EF4-FFF2-40B4-BE49-F238E27FC236}">
                  <a16:creationId xmlns:a16="http://schemas.microsoft.com/office/drawing/2014/main" id="{1EB3F7B0-AA57-CA43-8CF1-3C4E6F65E354}"/>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2" name="Forme libre 61">
              <a:extLst>
                <a:ext uri="{FF2B5EF4-FFF2-40B4-BE49-F238E27FC236}">
                  <a16:creationId xmlns:a16="http://schemas.microsoft.com/office/drawing/2014/main" id="{7DC793B2-5C1B-664A-8E18-6FCA01B0C9D3}"/>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3" name="Forme libre 62">
              <a:extLst>
                <a:ext uri="{FF2B5EF4-FFF2-40B4-BE49-F238E27FC236}">
                  <a16:creationId xmlns:a16="http://schemas.microsoft.com/office/drawing/2014/main" id="{F47438D2-73F3-1A44-829C-46AADA85223C}"/>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4" name="Forme libre 63">
              <a:extLst>
                <a:ext uri="{FF2B5EF4-FFF2-40B4-BE49-F238E27FC236}">
                  <a16:creationId xmlns:a16="http://schemas.microsoft.com/office/drawing/2014/main" id="{BF613CC7-6EDB-8349-A500-6D5D86F8D935}"/>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5" name="Forme libre 64">
              <a:extLst>
                <a:ext uri="{FF2B5EF4-FFF2-40B4-BE49-F238E27FC236}">
                  <a16:creationId xmlns:a16="http://schemas.microsoft.com/office/drawing/2014/main" id="{0158135C-A4A5-254B-B14F-99801DB063D8}"/>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6" name="Forme libre 65">
              <a:extLst>
                <a:ext uri="{FF2B5EF4-FFF2-40B4-BE49-F238E27FC236}">
                  <a16:creationId xmlns:a16="http://schemas.microsoft.com/office/drawing/2014/main" id="{2ABB456A-CF40-3E4A-B10B-648ED95309A0}"/>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7" name="Forme libre 66">
              <a:extLst>
                <a:ext uri="{FF2B5EF4-FFF2-40B4-BE49-F238E27FC236}">
                  <a16:creationId xmlns:a16="http://schemas.microsoft.com/office/drawing/2014/main" id="{CD70848C-5092-6641-AA90-3364C70543CA}"/>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68" name="Forme libre 67">
              <a:extLst>
                <a:ext uri="{FF2B5EF4-FFF2-40B4-BE49-F238E27FC236}">
                  <a16:creationId xmlns:a16="http://schemas.microsoft.com/office/drawing/2014/main" id="{B3DBF835-28E4-044F-9F07-61CEF9E44079}"/>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69" name="Forme libre 68">
              <a:extLst>
                <a:ext uri="{FF2B5EF4-FFF2-40B4-BE49-F238E27FC236}">
                  <a16:creationId xmlns:a16="http://schemas.microsoft.com/office/drawing/2014/main" id="{45038F96-267B-7F4C-93EF-54E330EE0682}"/>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0" name="Forme libre 69">
              <a:extLst>
                <a:ext uri="{FF2B5EF4-FFF2-40B4-BE49-F238E27FC236}">
                  <a16:creationId xmlns:a16="http://schemas.microsoft.com/office/drawing/2014/main" id="{EAE8E506-29CD-3A40-92F4-196B17689DD2}"/>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1" name="Forme libre 70">
              <a:extLst>
                <a:ext uri="{FF2B5EF4-FFF2-40B4-BE49-F238E27FC236}">
                  <a16:creationId xmlns:a16="http://schemas.microsoft.com/office/drawing/2014/main" id="{A07A0919-F7C8-0940-A75F-A45DC890DCC5}"/>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2" name="Forme libre 71">
              <a:extLst>
                <a:ext uri="{FF2B5EF4-FFF2-40B4-BE49-F238E27FC236}">
                  <a16:creationId xmlns:a16="http://schemas.microsoft.com/office/drawing/2014/main" id="{630378C9-8075-FD4E-9A0D-09B93819B2FD}"/>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3" name="Forme libre 72">
              <a:extLst>
                <a:ext uri="{FF2B5EF4-FFF2-40B4-BE49-F238E27FC236}">
                  <a16:creationId xmlns:a16="http://schemas.microsoft.com/office/drawing/2014/main" id="{C3E15FCC-D446-9C47-95C2-486EB70CAF2D}"/>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4" name="Forme libre 73">
              <a:extLst>
                <a:ext uri="{FF2B5EF4-FFF2-40B4-BE49-F238E27FC236}">
                  <a16:creationId xmlns:a16="http://schemas.microsoft.com/office/drawing/2014/main" id="{841B249B-3D04-1D41-8402-E7B0FE5A675D}"/>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5" name="Forme libre 74">
              <a:extLst>
                <a:ext uri="{FF2B5EF4-FFF2-40B4-BE49-F238E27FC236}">
                  <a16:creationId xmlns:a16="http://schemas.microsoft.com/office/drawing/2014/main" id="{2B833711-6190-2349-A326-F10982C398C6}"/>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6" name="Forme libre 75">
              <a:extLst>
                <a:ext uri="{FF2B5EF4-FFF2-40B4-BE49-F238E27FC236}">
                  <a16:creationId xmlns:a16="http://schemas.microsoft.com/office/drawing/2014/main" id="{909D463B-1F55-A64F-82D8-286BC6804431}"/>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7" name="Forme libre 76">
              <a:extLst>
                <a:ext uri="{FF2B5EF4-FFF2-40B4-BE49-F238E27FC236}">
                  <a16:creationId xmlns:a16="http://schemas.microsoft.com/office/drawing/2014/main" id="{E3294A03-A8F0-AF48-8BC9-A8D124D2F8FF}"/>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78" name="Forme libre 77">
              <a:extLst>
                <a:ext uri="{FF2B5EF4-FFF2-40B4-BE49-F238E27FC236}">
                  <a16:creationId xmlns:a16="http://schemas.microsoft.com/office/drawing/2014/main" id="{4FEF5C24-5D7F-9942-8339-BDD64D66BD5B}"/>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79" name="Forme libre 78">
              <a:extLst>
                <a:ext uri="{FF2B5EF4-FFF2-40B4-BE49-F238E27FC236}">
                  <a16:creationId xmlns:a16="http://schemas.microsoft.com/office/drawing/2014/main" id="{5C9A60D5-F601-4144-9387-665EEE8EADBD}"/>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0" name="Forme libre 79">
              <a:extLst>
                <a:ext uri="{FF2B5EF4-FFF2-40B4-BE49-F238E27FC236}">
                  <a16:creationId xmlns:a16="http://schemas.microsoft.com/office/drawing/2014/main" id="{4CA727E3-804E-5E46-9B28-615C54CDD04E}"/>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1" name="Forme libre 80">
              <a:extLst>
                <a:ext uri="{FF2B5EF4-FFF2-40B4-BE49-F238E27FC236}">
                  <a16:creationId xmlns:a16="http://schemas.microsoft.com/office/drawing/2014/main" id="{52BF0F8B-D3AD-CB41-BDBA-8C6C201B18E6}"/>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2" name="Forme libre 81">
              <a:extLst>
                <a:ext uri="{FF2B5EF4-FFF2-40B4-BE49-F238E27FC236}">
                  <a16:creationId xmlns:a16="http://schemas.microsoft.com/office/drawing/2014/main" id="{8FD850FA-5624-6045-9DE6-1DAB4027AF47}"/>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3" name="Forme libre 82">
              <a:extLst>
                <a:ext uri="{FF2B5EF4-FFF2-40B4-BE49-F238E27FC236}">
                  <a16:creationId xmlns:a16="http://schemas.microsoft.com/office/drawing/2014/main" id="{633C3734-48EE-5348-854C-434E4CB25B2E}"/>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4" name="Forme libre 83">
              <a:extLst>
                <a:ext uri="{FF2B5EF4-FFF2-40B4-BE49-F238E27FC236}">
                  <a16:creationId xmlns:a16="http://schemas.microsoft.com/office/drawing/2014/main" id="{7AF92CB0-B118-6644-8C70-E36C664E0620}"/>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5" name="Forme libre 84">
              <a:extLst>
                <a:ext uri="{FF2B5EF4-FFF2-40B4-BE49-F238E27FC236}">
                  <a16:creationId xmlns:a16="http://schemas.microsoft.com/office/drawing/2014/main" id="{67378334-309D-CE47-B7C8-09632C53E780}"/>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6" name="Forme libre 85">
              <a:extLst>
                <a:ext uri="{FF2B5EF4-FFF2-40B4-BE49-F238E27FC236}">
                  <a16:creationId xmlns:a16="http://schemas.microsoft.com/office/drawing/2014/main" id="{C4F82560-3007-6C49-8EA2-D413077CBD14}"/>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7" name="Forme libre 86">
              <a:extLst>
                <a:ext uri="{FF2B5EF4-FFF2-40B4-BE49-F238E27FC236}">
                  <a16:creationId xmlns:a16="http://schemas.microsoft.com/office/drawing/2014/main" id="{5FE54156-44AB-D14A-B403-2CD60D60B08E}"/>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88" name="Forme libre 87">
              <a:extLst>
                <a:ext uri="{FF2B5EF4-FFF2-40B4-BE49-F238E27FC236}">
                  <a16:creationId xmlns:a16="http://schemas.microsoft.com/office/drawing/2014/main" id="{7D6DB6C0-2C9E-6C4D-8DD0-E9783359CCFA}"/>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89" name="Forme libre 88">
              <a:extLst>
                <a:ext uri="{FF2B5EF4-FFF2-40B4-BE49-F238E27FC236}">
                  <a16:creationId xmlns:a16="http://schemas.microsoft.com/office/drawing/2014/main" id="{ED267D98-C77F-284A-B6CE-F30489C50257}"/>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0" name="Forme libre 89">
              <a:extLst>
                <a:ext uri="{FF2B5EF4-FFF2-40B4-BE49-F238E27FC236}">
                  <a16:creationId xmlns:a16="http://schemas.microsoft.com/office/drawing/2014/main" id="{7C1D29D3-206E-DB4C-BA96-5C5AFA2439BF}"/>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1" name="Forme libre 90">
              <a:extLst>
                <a:ext uri="{FF2B5EF4-FFF2-40B4-BE49-F238E27FC236}">
                  <a16:creationId xmlns:a16="http://schemas.microsoft.com/office/drawing/2014/main" id="{361CF260-223C-A943-B28F-9D47F8115E15}"/>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2" name="Forme libre 91">
              <a:extLst>
                <a:ext uri="{FF2B5EF4-FFF2-40B4-BE49-F238E27FC236}">
                  <a16:creationId xmlns:a16="http://schemas.microsoft.com/office/drawing/2014/main" id="{3B685B31-7BD5-5248-958F-EFABC9B00F0D}"/>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3" name="Forme libre 92">
              <a:extLst>
                <a:ext uri="{FF2B5EF4-FFF2-40B4-BE49-F238E27FC236}">
                  <a16:creationId xmlns:a16="http://schemas.microsoft.com/office/drawing/2014/main" id="{564E674B-BC8A-814F-88CC-BD5E3E2FA8F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4" name="Forme libre 93">
              <a:extLst>
                <a:ext uri="{FF2B5EF4-FFF2-40B4-BE49-F238E27FC236}">
                  <a16:creationId xmlns:a16="http://schemas.microsoft.com/office/drawing/2014/main" id="{4139CE05-08C1-F84C-B88A-4C8C60BFC9FD}"/>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5" name="Forme libre 94">
              <a:extLst>
                <a:ext uri="{FF2B5EF4-FFF2-40B4-BE49-F238E27FC236}">
                  <a16:creationId xmlns:a16="http://schemas.microsoft.com/office/drawing/2014/main" id="{9FD452A1-4C20-ED40-A740-DB7C2A224797}"/>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6" name="Forme libre 95">
              <a:extLst>
                <a:ext uri="{FF2B5EF4-FFF2-40B4-BE49-F238E27FC236}">
                  <a16:creationId xmlns:a16="http://schemas.microsoft.com/office/drawing/2014/main" id="{A3BC9E0D-127C-1840-8536-47B987E40783}"/>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7" name="Forme libre 96">
              <a:extLst>
                <a:ext uri="{FF2B5EF4-FFF2-40B4-BE49-F238E27FC236}">
                  <a16:creationId xmlns:a16="http://schemas.microsoft.com/office/drawing/2014/main" id="{67D416F2-D725-554D-9814-E943B2C2A1DB}"/>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98" name="Forme libre 97">
              <a:extLst>
                <a:ext uri="{FF2B5EF4-FFF2-40B4-BE49-F238E27FC236}">
                  <a16:creationId xmlns:a16="http://schemas.microsoft.com/office/drawing/2014/main" id="{8450B0F2-F26F-5E47-884F-9300045B60B4}"/>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99" name="Forme libre 98">
              <a:extLst>
                <a:ext uri="{FF2B5EF4-FFF2-40B4-BE49-F238E27FC236}">
                  <a16:creationId xmlns:a16="http://schemas.microsoft.com/office/drawing/2014/main" id="{19B32AED-7CDA-D54A-BAA1-D813948E8466}"/>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0" name="Forme libre 99">
              <a:extLst>
                <a:ext uri="{FF2B5EF4-FFF2-40B4-BE49-F238E27FC236}">
                  <a16:creationId xmlns:a16="http://schemas.microsoft.com/office/drawing/2014/main" id="{A248F117-2327-FE4B-B0F2-2F2832AE2019}"/>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1" name="Forme libre 100">
              <a:extLst>
                <a:ext uri="{FF2B5EF4-FFF2-40B4-BE49-F238E27FC236}">
                  <a16:creationId xmlns:a16="http://schemas.microsoft.com/office/drawing/2014/main" id="{9EAC9F8D-E101-AF4C-A608-F8DF3CF4E8EB}"/>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2" name="Forme libre 101">
              <a:extLst>
                <a:ext uri="{FF2B5EF4-FFF2-40B4-BE49-F238E27FC236}">
                  <a16:creationId xmlns:a16="http://schemas.microsoft.com/office/drawing/2014/main" id="{AD612E45-3F67-E74D-B241-E6B4C3084002}"/>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3" name="Forme libre 102">
              <a:extLst>
                <a:ext uri="{FF2B5EF4-FFF2-40B4-BE49-F238E27FC236}">
                  <a16:creationId xmlns:a16="http://schemas.microsoft.com/office/drawing/2014/main" id="{63CA44C0-11E9-FC42-879F-F90919D46AFE}"/>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4" name="Forme libre 103">
              <a:extLst>
                <a:ext uri="{FF2B5EF4-FFF2-40B4-BE49-F238E27FC236}">
                  <a16:creationId xmlns:a16="http://schemas.microsoft.com/office/drawing/2014/main" id="{017361D9-C47A-5C4D-B2B2-C3683B63BB6E}"/>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5" name="Forme libre 104">
              <a:extLst>
                <a:ext uri="{FF2B5EF4-FFF2-40B4-BE49-F238E27FC236}">
                  <a16:creationId xmlns:a16="http://schemas.microsoft.com/office/drawing/2014/main" id="{2B33E84A-901C-044A-9079-65A3726F11AC}"/>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6" name="Forme libre 105">
              <a:extLst>
                <a:ext uri="{FF2B5EF4-FFF2-40B4-BE49-F238E27FC236}">
                  <a16:creationId xmlns:a16="http://schemas.microsoft.com/office/drawing/2014/main" id="{DD6A24DD-C294-3846-B41C-7437CDFC9E39}"/>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7" name="Forme libre 106">
              <a:extLst>
                <a:ext uri="{FF2B5EF4-FFF2-40B4-BE49-F238E27FC236}">
                  <a16:creationId xmlns:a16="http://schemas.microsoft.com/office/drawing/2014/main" id="{5C77C5B0-70DD-0646-A0A9-444B4B304A00}"/>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08" name="Forme libre 107">
              <a:extLst>
                <a:ext uri="{FF2B5EF4-FFF2-40B4-BE49-F238E27FC236}">
                  <a16:creationId xmlns:a16="http://schemas.microsoft.com/office/drawing/2014/main" id="{80A8A5F4-6012-6B44-B0F5-3B4E6CA268FD}"/>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09" name="Forme libre 108">
              <a:extLst>
                <a:ext uri="{FF2B5EF4-FFF2-40B4-BE49-F238E27FC236}">
                  <a16:creationId xmlns:a16="http://schemas.microsoft.com/office/drawing/2014/main" id="{349DBE89-D1AA-3349-8D02-97D0ED9238DA}"/>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0" name="Forme libre 109">
              <a:extLst>
                <a:ext uri="{FF2B5EF4-FFF2-40B4-BE49-F238E27FC236}">
                  <a16:creationId xmlns:a16="http://schemas.microsoft.com/office/drawing/2014/main" id="{37DA2FA1-E39D-BE47-B58D-CF173A372F53}"/>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1" name="Forme libre 110">
              <a:extLst>
                <a:ext uri="{FF2B5EF4-FFF2-40B4-BE49-F238E27FC236}">
                  <a16:creationId xmlns:a16="http://schemas.microsoft.com/office/drawing/2014/main" id="{EDBA7E5E-48BA-CF4A-A740-D4E0E43802FC}"/>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2" name="Forme libre 111">
              <a:extLst>
                <a:ext uri="{FF2B5EF4-FFF2-40B4-BE49-F238E27FC236}">
                  <a16:creationId xmlns:a16="http://schemas.microsoft.com/office/drawing/2014/main" id="{606B2913-629C-5B45-871F-D4B9C9C7EE2E}"/>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3" name="Forme libre 112">
              <a:extLst>
                <a:ext uri="{FF2B5EF4-FFF2-40B4-BE49-F238E27FC236}">
                  <a16:creationId xmlns:a16="http://schemas.microsoft.com/office/drawing/2014/main" id="{EBC19F43-2014-8B48-9313-403B8B1FC735}"/>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4" name="Forme libre 113">
              <a:extLst>
                <a:ext uri="{FF2B5EF4-FFF2-40B4-BE49-F238E27FC236}">
                  <a16:creationId xmlns:a16="http://schemas.microsoft.com/office/drawing/2014/main" id="{2AF46752-79E1-6E46-BC3A-C7E097BB58E0}"/>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5" name="Forme libre 114">
              <a:extLst>
                <a:ext uri="{FF2B5EF4-FFF2-40B4-BE49-F238E27FC236}">
                  <a16:creationId xmlns:a16="http://schemas.microsoft.com/office/drawing/2014/main" id="{3F4CF7CB-6477-6444-9895-E35CBB726BF3}"/>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6" name="Forme libre 115">
              <a:extLst>
                <a:ext uri="{FF2B5EF4-FFF2-40B4-BE49-F238E27FC236}">
                  <a16:creationId xmlns:a16="http://schemas.microsoft.com/office/drawing/2014/main" id="{EF8FE373-E05F-3443-8634-F50233BC4B30}"/>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7" name="Forme libre 116">
              <a:extLst>
                <a:ext uri="{FF2B5EF4-FFF2-40B4-BE49-F238E27FC236}">
                  <a16:creationId xmlns:a16="http://schemas.microsoft.com/office/drawing/2014/main" id="{E50B8C7E-3373-7F43-A6F5-1E7431473036}"/>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18" name="Forme libre 117">
              <a:extLst>
                <a:ext uri="{FF2B5EF4-FFF2-40B4-BE49-F238E27FC236}">
                  <a16:creationId xmlns:a16="http://schemas.microsoft.com/office/drawing/2014/main" id="{3ED21E08-856C-BB4F-B7B3-CD036F7150AA}"/>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19" name="Forme libre 118">
              <a:extLst>
                <a:ext uri="{FF2B5EF4-FFF2-40B4-BE49-F238E27FC236}">
                  <a16:creationId xmlns:a16="http://schemas.microsoft.com/office/drawing/2014/main" id="{C6332308-F843-ED4E-8F57-9A23371CA14B}"/>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0" name="Forme libre 119">
              <a:extLst>
                <a:ext uri="{FF2B5EF4-FFF2-40B4-BE49-F238E27FC236}">
                  <a16:creationId xmlns:a16="http://schemas.microsoft.com/office/drawing/2014/main" id="{4E1EC020-09A4-8347-AD44-34D1DFD1398D}"/>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1" name="Forme libre 120">
              <a:extLst>
                <a:ext uri="{FF2B5EF4-FFF2-40B4-BE49-F238E27FC236}">
                  <a16:creationId xmlns:a16="http://schemas.microsoft.com/office/drawing/2014/main" id="{D3FFCE33-C99E-944B-8399-B5E085B5942E}"/>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2" name="Forme libre 121">
              <a:extLst>
                <a:ext uri="{FF2B5EF4-FFF2-40B4-BE49-F238E27FC236}">
                  <a16:creationId xmlns:a16="http://schemas.microsoft.com/office/drawing/2014/main" id="{8F071F1A-3211-4D4B-9372-EB4710750A9E}"/>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3" name="Forme libre 122">
              <a:extLst>
                <a:ext uri="{FF2B5EF4-FFF2-40B4-BE49-F238E27FC236}">
                  <a16:creationId xmlns:a16="http://schemas.microsoft.com/office/drawing/2014/main" id="{57E138F9-63FF-574B-8C8D-A01E903CC3BF}"/>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4" name="Forme libre 123">
              <a:extLst>
                <a:ext uri="{FF2B5EF4-FFF2-40B4-BE49-F238E27FC236}">
                  <a16:creationId xmlns:a16="http://schemas.microsoft.com/office/drawing/2014/main" id="{C3D777D8-6DBB-2A4E-AA0C-00FAC39DF0D9}"/>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5" name="Forme libre 124">
              <a:extLst>
                <a:ext uri="{FF2B5EF4-FFF2-40B4-BE49-F238E27FC236}">
                  <a16:creationId xmlns:a16="http://schemas.microsoft.com/office/drawing/2014/main" id="{E55F69B3-2129-734B-B989-7FF00F7D1AAD}"/>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6" name="Forme libre 125">
              <a:extLst>
                <a:ext uri="{FF2B5EF4-FFF2-40B4-BE49-F238E27FC236}">
                  <a16:creationId xmlns:a16="http://schemas.microsoft.com/office/drawing/2014/main" id="{7794E2C1-56C9-7741-936B-737FB7E93E81}"/>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7" name="Forme libre 126">
              <a:extLst>
                <a:ext uri="{FF2B5EF4-FFF2-40B4-BE49-F238E27FC236}">
                  <a16:creationId xmlns:a16="http://schemas.microsoft.com/office/drawing/2014/main" id="{711460F4-D077-2F4D-8132-F83F598AA5A5}"/>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28" name="Forme libre 127">
              <a:extLst>
                <a:ext uri="{FF2B5EF4-FFF2-40B4-BE49-F238E27FC236}">
                  <a16:creationId xmlns:a16="http://schemas.microsoft.com/office/drawing/2014/main" id="{E6362527-1799-0C46-AA63-F388D1E09BD6}"/>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29" name="Forme libre 128">
              <a:extLst>
                <a:ext uri="{FF2B5EF4-FFF2-40B4-BE49-F238E27FC236}">
                  <a16:creationId xmlns:a16="http://schemas.microsoft.com/office/drawing/2014/main" id="{8DA41100-0004-444D-9C78-9B4BF9217F67}"/>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0" name="Forme libre 129">
              <a:extLst>
                <a:ext uri="{FF2B5EF4-FFF2-40B4-BE49-F238E27FC236}">
                  <a16:creationId xmlns:a16="http://schemas.microsoft.com/office/drawing/2014/main" id="{1BE3F812-87AF-AD44-A2C8-5E3E18CE2192}"/>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1" name="Forme libre 130">
              <a:extLst>
                <a:ext uri="{FF2B5EF4-FFF2-40B4-BE49-F238E27FC236}">
                  <a16:creationId xmlns:a16="http://schemas.microsoft.com/office/drawing/2014/main" id="{2E364581-0BDE-9247-AE0A-C02F2C00A8C9}"/>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2" name="Forme libre 131">
              <a:extLst>
                <a:ext uri="{FF2B5EF4-FFF2-40B4-BE49-F238E27FC236}">
                  <a16:creationId xmlns:a16="http://schemas.microsoft.com/office/drawing/2014/main" id="{31B208A0-FBD5-354E-8E39-E3E1F882010C}"/>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3" name="Forme libre 132">
              <a:extLst>
                <a:ext uri="{FF2B5EF4-FFF2-40B4-BE49-F238E27FC236}">
                  <a16:creationId xmlns:a16="http://schemas.microsoft.com/office/drawing/2014/main" id="{F7CDD041-E55C-9747-8874-CADA23646A28}"/>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4" name="Forme libre 133">
              <a:extLst>
                <a:ext uri="{FF2B5EF4-FFF2-40B4-BE49-F238E27FC236}">
                  <a16:creationId xmlns:a16="http://schemas.microsoft.com/office/drawing/2014/main" id="{6DE6CF8F-4FBE-5D4A-987F-974F922FD683}"/>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5" name="Forme libre 134">
              <a:extLst>
                <a:ext uri="{FF2B5EF4-FFF2-40B4-BE49-F238E27FC236}">
                  <a16:creationId xmlns:a16="http://schemas.microsoft.com/office/drawing/2014/main" id="{F93ACACF-C3A6-2744-872E-B26433E0C029}"/>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6" name="Forme libre 135">
              <a:extLst>
                <a:ext uri="{FF2B5EF4-FFF2-40B4-BE49-F238E27FC236}">
                  <a16:creationId xmlns:a16="http://schemas.microsoft.com/office/drawing/2014/main" id="{A0455050-A25E-2F45-ABCB-9C520DE757A9}"/>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7" name="Forme libre 136">
              <a:extLst>
                <a:ext uri="{FF2B5EF4-FFF2-40B4-BE49-F238E27FC236}">
                  <a16:creationId xmlns:a16="http://schemas.microsoft.com/office/drawing/2014/main" id="{A4AC82C0-4FC7-744F-A634-6769B6A63D6D}"/>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38" name="Forme libre 137">
              <a:extLst>
                <a:ext uri="{FF2B5EF4-FFF2-40B4-BE49-F238E27FC236}">
                  <a16:creationId xmlns:a16="http://schemas.microsoft.com/office/drawing/2014/main" id="{52DF3C68-BF0E-4849-8DC4-0EF37FFADD18}"/>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39" name="Forme libre 138">
              <a:extLst>
                <a:ext uri="{FF2B5EF4-FFF2-40B4-BE49-F238E27FC236}">
                  <a16:creationId xmlns:a16="http://schemas.microsoft.com/office/drawing/2014/main" id="{A673983A-D326-0D4F-9598-0D93E8FCD418}"/>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0" name="Forme libre 139">
              <a:extLst>
                <a:ext uri="{FF2B5EF4-FFF2-40B4-BE49-F238E27FC236}">
                  <a16:creationId xmlns:a16="http://schemas.microsoft.com/office/drawing/2014/main" id="{EB88E79F-2BD4-6A47-BCB1-C934E262D1D2}"/>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1" name="Forme libre 140">
              <a:extLst>
                <a:ext uri="{FF2B5EF4-FFF2-40B4-BE49-F238E27FC236}">
                  <a16:creationId xmlns:a16="http://schemas.microsoft.com/office/drawing/2014/main" id="{3323CE76-6A8A-2C4E-91B3-749203FEA3D8}"/>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2" name="Forme libre 141">
              <a:extLst>
                <a:ext uri="{FF2B5EF4-FFF2-40B4-BE49-F238E27FC236}">
                  <a16:creationId xmlns:a16="http://schemas.microsoft.com/office/drawing/2014/main" id="{D37788F4-9EC7-484C-96AC-3E9BC0E08676}"/>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3" name="Forme libre 142">
              <a:extLst>
                <a:ext uri="{FF2B5EF4-FFF2-40B4-BE49-F238E27FC236}">
                  <a16:creationId xmlns:a16="http://schemas.microsoft.com/office/drawing/2014/main" id="{0399A659-DD21-8243-A5CE-A79742881C79}"/>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4" name="Forme libre 143">
              <a:extLst>
                <a:ext uri="{FF2B5EF4-FFF2-40B4-BE49-F238E27FC236}">
                  <a16:creationId xmlns:a16="http://schemas.microsoft.com/office/drawing/2014/main" id="{CB33003D-15B1-0F43-8CBF-3BB71FDE2134}"/>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5" name="Forme libre 144">
              <a:extLst>
                <a:ext uri="{FF2B5EF4-FFF2-40B4-BE49-F238E27FC236}">
                  <a16:creationId xmlns:a16="http://schemas.microsoft.com/office/drawing/2014/main" id="{F09A175C-0926-2943-A29C-3BA8FC42B163}"/>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6" name="Forme libre 145">
              <a:extLst>
                <a:ext uri="{FF2B5EF4-FFF2-40B4-BE49-F238E27FC236}">
                  <a16:creationId xmlns:a16="http://schemas.microsoft.com/office/drawing/2014/main" id="{CF81D21B-2B66-0549-81B7-120F1AE2525E}"/>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7" name="Forme libre 146">
              <a:extLst>
                <a:ext uri="{FF2B5EF4-FFF2-40B4-BE49-F238E27FC236}">
                  <a16:creationId xmlns:a16="http://schemas.microsoft.com/office/drawing/2014/main" id="{B6FF9E1B-3C27-5A4E-BCCB-9700D8F338D2}"/>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48" name="Forme libre 147">
              <a:extLst>
                <a:ext uri="{FF2B5EF4-FFF2-40B4-BE49-F238E27FC236}">
                  <a16:creationId xmlns:a16="http://schemas.microsoft.com/office/drawing/2014/main" id="{BD9002F3-6854-D544-B8F6-B9E1BA2F7227}"/>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49" name="Forme libre 148">
              <a:extLst>
                <a:ext uri="{FF2B5EF4-FFF2-40B4-BE49-F238E27FC236}">
                  <a16:creationId xmlns:a16="http://schemas.microsoft.com/office/drawing/2014/main" id="{04381DE4-C618-104E-8D39-749975795388}"/>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0" name="Forme libre 149">
              <a:extLst>
                <a:ext uri="{FF2B5EF4-FFF2-40B4-BE49-F238E27FC236}">
                  <a16:creationId xmlns:a16="http://schemas.microsoft.com/office/drawing/2014/main" id="{1F23645F-BFE1-5E4D-9892-CA7DC596CA96}"/>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1" name="Forme libre 150">
              <a:extLst>
                <a:ext uri="{FF2B5EF4-FFF2-40B4-BE49-F238E27FC236}">
                  <a16:creationId xmlns:a16="http://schemas.microsoft.com/office/drawing/2014/main" id="{5DD52319-B755-A44C-B2BD-C9F45911E2ED}"/>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2" name="Forme libre 151">
              <a:extLst>
                <a:ext uri="{FF2B5EF4-FFF2-40B4-BE49-F238E27FC236}">
                  <a16:creationId xmlns:a16="http://schemas.microsoft.com/office/drawing/2014/main" id="{51DFAF91-3220-CD41-B4AA-EEBC57AD4ED3}"/>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3" name="Forme libre 152">
              <a:extLst>
                <a:ext uri="{FF2B5EF4-FFF2-40B4-BE49-F238E27FC236}">
                  <a16:creationId xmlns:a16="http://schemas.microsoft.com/office/drawing/2014/main" id="{8B95F4DA-6007-8143-A594-54A916524CB0}"/>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4" name="Forme libre 153">
              <a:extLst>
                <a:ext uri="{FF2B5EF4-FFF2-40B4-BE49-F238E27FC236}">
                  <a16:creationId xmlns:a16="http://schemas.microsoft.com/office/drawing/2014/main" id="{8BC9B8EB-54D2-5647-9E8A-49278441722B}"/>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5" name="Forme libre 154">
              <a:extLst>
                <a:ext uri="{FF2B5EF4-FFF2-40B4-BE49-F238E27FC236}">
                  <a16:creationId xmlns:a16="http://schemas.microsoft.com/office/drawing/2014/main" id="{05638F08-F8E4-9F49-AB16-66E6A698A5BA}"/>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6" name="Forme libre 155">
              <a:extLst>
                <a:ext uri="{FF2B5EF4-FFF2-40B4-BE49-F238E27FC236}">
                  <a16:creationId xmlns:a16="http://schemas.microsoft.com/office/drawing/2014/main" id="{80B4F266-6764-2041-A72C-35FF961D38F2}"/>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7" name="Forme libre 156">
              <a:extLst>
                <a:ext uri="{FF2B5EF4-FFF2-40B4-BE49-F238E27FC236}">
                  <a16:creationId xmlns:a16="http://schemas.microsoft.com/office/drawing/2014/main" id="{1E5E6A0E-3EA4-004A-BC34-D6E18BBECC8F}"/>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58" name="Forme libre 157">
              <a:extLst>
                <a:ext uri="{FF2B5EF4-FFF2-40B4-BE49-F238E27FC236}">
                  <a16:creationId xmlns:a16="http://schemas.microsoft.com/office/drawing/2014/main" id="{E4B2A76E-D76E-5946-9255-8A746AAF8FE9}"/>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59" name="Forme libre 158">
              <a:extLst>
                <a:ext uri="{FF2B5EF4-FFF2-40B4-BE49-F238E27FC236}">
                  <a16:creationId xmlns:a16="http://schemas.microsoft.com/office/drawing/2014/main" id="{22A8DDE3-7DC3-ED4F-8F5A-0DEEB0AC4258}"/>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0" name="Forme libre 159">
              <a:extLst>
                <a:ext uri="{FF2B5EF4-FFF2-40B4-BE49-F238E27FC236}">
                  <a16:creationId xmlns:a16="http://schemas.microsoft.com/office/drawing/2014/main" id="{14253F20-9C40-3346-9C4A-7243FB63DA62}"/>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1" name="Forme libre 160">
              <a:extLst>
                <a:ext uri="{FF2B5EF4-FFF2-40B4-BE49-F238E27FC236}">
                  <a16:creationId xmlns:a16="http://schemas.microsoft.com/office/drawing/2014/main" id="{C5BDFB50-C2C3-F74F-AF56-D71BB9F518D3}"/>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2" name="Forme libre 161">
              <a:extLst>
                <a:ext uri="{FF2B5EF4-FFF2-40B4-BE49-F238E27FC236}">
                  <a16:creationId xmlns:a16="http://schemas.microsoft.com/office/drawing/2014/main" id="{532FFDD7-2D8E-594E-BC48-153A240C4385}"/>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3" name="Forme libre 162">
              <a:extLst>
                <a:ext uri="{FF2B5EF4-FFF2-40B4-BE49-F238E27FC236}">
                  <a16:creationId xmlns:a16="http://schemas.microsoft.com/office/drawing/2014/main" id="{F9B58706-21E0-8A40-B898-0679D64093A8}"/>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4" name="Forme libre 163">
              <a:extLst>
                <a:ext uri="{FF2B5EF4-FFF2-40B4-BE49-F238E27FC236}">
                  <a16:creationId xmlns:a16="http://schemas.microsoft.com/office/drawing/2014/main" id="{8023D267-680B-A441-9FE4-641B0E32C02A}"/>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5" name="Forme libre 164">
              <a:extLst>
                <a:ext uri="{FF2B5EF4-FFF2-40B4-BE49-F238E27FC236}">
                  <a16:creationId xmlns:a16="http://schemas.microsoft.com/office/drawing/2014/main" id="{88A65403-9C15-2648-8B4F-733B4DC784C0}"/>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6" name="Forme libre 165">
              <a:extLst>
                <a:ext uri="{FF2B5EF4-FFF2-40B4-BE49-F238E27FC236}">
                  <a16:creationId xmlns:a16="http://schemas.microsoft.com/office/drawing/2014/main" id="{01F3AA61-5099-1F42-84B4-754EC206C77A}"/>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7" name="Forme libre 166">
              <a:extLst>
                <a:ext uri="{FF2B5EF4-FFF2-40B4-BE49-F238E27FC236}">
                  <a16:creationId xmlns:a16="http://schemas.microsoft.com/office/drawing/2014/main" id="{32FBF620-02BB-9043-A672-A225C774BFFB}"/>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68" name="Forme libre 167">
              <a:extLst>
                <a:ext uri="{FF2B5EF4-FFF2-40B4-BE49-F238E27FC236}">
                  <a16:creationId xmlns:a16="http://schemas.microsoft.com/office/drawing/2014/main" id="{570E205D-F561-4446-8D53-FA52BABF2FB5}"/>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69" name="Forme libre 168">
              <a:extLst>
                <a:ext uri="{FF2B5EF4-FFF2-40B4-BE49-F238E27FC236}">
                  <a16:creationId xmlns:a16="http://schemas.microsoft.com/office/drawing/2014/main" id="{E60228CF-028B-F949-97BA-50BAC80064D1}"/>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0" name="Forme libre 169">
              <a:extLst>
                <a:ext uri="{FF2B5EF4-FFF2-40B4-BE49-F238E27FC236}">
                  <a16:creationId xmlns:a16="http://schemas.microsoft.com/office/drawing/2014/main" id="{96F9B0AF-7548-9648-A805-A7AEB437957A}"/>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1" name="Forme libre 170">
              <a:extLst>
                <a:ext uri="{FF2B5EF4-FFF2-40B4-BE49-F238E27FC236}">
                  <a16:creationId xmlns:a16="http://schemas.microsoft.com/office/drawing/2014/main" id="{74D3954E-3BA8-1540-AB8A-19ECEE9A1989}"/>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2" name="Forme libre 171">
              <a:extLst>
                <a:ext uri="{FF2B5EF4-FFF2-40B4-BE49-F238E27FC236}">
                  <a16:creationId xmlns:a16="http://schemas.microsoft.com/office/drawing/2014/main" id="{6638C275-4171-4646-9627-78823E75A40A}"/>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3" name="Forme libre 172">
              <a:extLst>
                <a:ext uri="{FF2B5EF4-FFF2-40B4-BE49-F238E27FC236}">
                  <a16:creationId xmlns:a16="http://schemas.microsoft.com/office/drawing/2014/main" id="{526FFC3C-D98C-FF4C-B7F4-258F3CB670E0}"/>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4" name="Forme libre 173">
              <a:extLst>
                <a:ext uri="{FF2B5EF4-FFF2-40B4-BE49-F238E27FC236}">
                  <a16:creationId xmlns:a16="http://schemas.microsoft.com/office/drawing/2014/main" id="{41E23A72-6765-774F-B56A-A7C0B0C267C8}"/>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5" name="Forme libre 174">
              <a:extLst>
                <a:ext uri="{FF2B5EF4-FFF2-40B4-BE49-F238E27FC236}">
                  <a16:creationId xmlns:a16="http://schemas.microsoft.com/office/drawing/2014/main" id="{B2F904E2-0D6A-DE4B-9D7D-576DC6B33873}"/>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6" name="Forme libre 175">
              <a:extLst>
                <a:ext uri="{FF2B5EF4-FFF2-40B4-BE49-F238E27FC236}">
                  <a16:creationId xmlns:a16="http://schemas.microsoft.com/office/drawing/2014/main" id="{A4E8E45C-00A5-6249-9D89-46102953640C}"/>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7" name="Forme libre 176">
              <a:extLst>
                <a:ext uri="{FF2B5EF4-FFF2-40B4-BE49-F238E27FC236}">
                  <a16:creationId xmlns:a16="http://schemas.microsoft.com/office/drawing/2014/main" id="{AB6D0851-694D-7D4D-A086-7876546D4C9B}"/>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78" name="Forme libre 177">
              <a:extLst>
                <a:ext uri="{FF2B5EF4-FFF2-40B4-BE49-F238E27FC236}">
                  <a16:creationId xmlns:a16="http://schemas.microsoft.com/office/drawing/2014/main" id="{B2DAC926-E770-8840-8B4F-0678147AB959}"/>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79" name="Forme libre 178">
              <a:extLst>
                <a:ext uri="{FF2B5EF4-FFF2-40B4-BE49-F238E27FC236}">
                  <a16:creationId xmlns:a16="http://schemas.microsoft.com/office/drawing/2014/main" id="{B11C1F1A-B669-AD48-A001-74F3DB26AC46}"/>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0" name="Forme libre 179">
              <a:extLst>
                <a:ext uri="{FF2B5EF4-FFF2-40B4-BE49-F238E27FC236}">
                  <a16:creationId xmlns:a16="http://schemas.microsoft.com/office/drawing/2014/main" id="{9E586FB4-3AA7-AE4D-9C5B-BB7147FC1C58}"/>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1" name="Forme libre 180">
              <a:extLst>
                <a:ext uri="{FF2B5EF4-FFF2-40B4-BE49-F238E27FC236}">
                  <a16:creationId xmlns:a16="http://schemas.microsoft.com/office/drawing/2014/main" id="{02A66D92-1B8F-FA49-8DE6-C2BAE82DD724}"/>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2" name="Forme libre 181">
              <a:extLst>
                <a:ext uri="{FF2B5EF4-FFF2-40B4-BE49-F238E27FC236}">
                  <a16:creationId xmlns:a16="http://schemas.microsoft.com/office/drawing/2014/main" id="{BA6D0EAD-E00A-FF47-85EF-A4F080E68ADA}"/>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3" name="Forme libre 182">
              <a:extLst>
                <a:ext uri="{FF2B5EF4-FFF2-40B4-BE49-F238E27FC236}">
                  <a16:creationId xmlns:a16="http://schemas.microsoft.com/office/drawing/2014/main" id="{E2309757-1173-8B40-9083-7F5C68023EAD}"/>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4" name="Forme libre 183">
              <a:extLst>
                <a:ext uri="{FF2B5EF4-FFF2-40B4-BE49-F238E27FC236}">
                  <a16:creationId xmlns:a16="http://schemas.microsoft.com/office/drawing/2014/main" id="{10FEC48D-3B4B-6D41-8E6B-2B19F140CDC5}"/>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5" name="Forme libre 184">
              <a:extLst>
                <a:ext uri="{FF2B5EF4-FFF2-40B4-BE49-F238E27FC236}">
                  <a16:creationId xmlns:a16="http://schemas.microsoft.com/office/drawing/2014/main" id="{1A20C58E-DD42-8543-ADC6-FEA0170A9068}"/>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6" name="Forme libre 185">
              <a:extLst>
                <a:ext uri="{FF2B5EF4-FFF2-40B4-BE49-F238E27FC236}">
                  <a16:creationId xmlns:a16="http://schemas.microsoft.com/office/drawing/2014/main" id="{6EC75C87-A292-114B-85E6-BF236BF66FA7}"/>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7" name="Forme libre 186">
              <a:extLst>
                <a:ext uri="{FF2B5EF4-FFF2-40B4-BE49-F238E27FC236}">
                  <a16:creationId xmlns:a16="http://schemas.microsoft.com/office/drawing/2014/main" id="{DE92A72C-6718-BD46-A9FC-323336959E64}"/>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88" name="Forme libre 187">
              <a:extLst>
                <a:ext uri="{FF2B5EF4-FFF2-40B4-BE49-F238E27FC236}">
                  <a16:creationId xmlns:a16="http://schemas.microsoft.com/office/drawing/2014/main" id="{F83EEDC0-061A-0D47-8B14-AE73A0A1A71D}"/>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89" name="Forme libre 188">
              <a:extLst>
                <a:ext uri="{FF2B5EF4-FFF2-40B4-BE49-F238E27FC236}">
                  <a16:creationId xmlns:a16="http://schemas.microsoft.com/office/drawing/2014/main" id="{20C171FB-982C-5944-AD5E-2557599151E6}"/>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0" name="Forme libre 189">
              <a:extLst>
                <a:ext uri="{FF2B5EF4-FFF2-40B4-BE49-F238E27FC236}">
                  <a16:creationId xmlns:a16="http://schemas.microsoft.com/office/drawing/2014/main" id="{929F7F7F-12C4-7444-B140-970BC3672330}"/>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1" name="Forme libre 190">
              <a:extLst>
                <a:ext uri="{FF2B5EF4-FFF2-40B4-BE49-F238E27FC236}">
                  <a16:creationId xmlns:a16="http://schemas.microsoft.com/office/drawing/2014/main" id="{17D2396A-F54A-9547-BDA0-045C23E88C00}"/>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2" name="Forme libre 191">
              <a:extLst>
                <a:ext uri="{FF2B5EF4-FFF2-40B4-BE49-F238E27FC236}">
                  <a16:creationId xmlns:a16="http://schemas.microsoft.com/office/drawing/2014/main" id="{E5C3CB62-2D49-C44E-9F93-AC729A1DE824}"/>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3" name="Forme libre 192">
              <a:extLst>
                <a:ext uri="{FF2B5EF4-FFF2-40B4-BE49-F238E27FC236}">
                  <a16:creationId xmlns:a16="http://schemas.microsoft.com/office/drawing/2014/main" id="{501C6137-C629-064C-9CBC-91FB9CDB68AA}"/>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4" name="Forme libre 193">
              <a:extLst>
                <a:ext uri="{FF2B5EF4-FFF2-40B4-BE49-F238E27FC236}">
                  <a16:creationId xmlns:a16="http://schemas.microsoft.com/office/drawing/2014/main" id="{4BCAC1D0-553C-D24F-B032-FAE44D069B7A}"/>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5" name="Forme libre 194">
              <a:extLst>
                <a:ext uri="{FF2B5EF4-FFF2-40B4-BE49-F238E27FC236}">
                  <a16:creationId xmlns:a16="http://schemas.microsoft.com/office/drawing/2014/main" id="{F4DEC2B0-9984-3849-9B72-CDDBABE59EEB}"/>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6" name="Forme libre 195">
              <a:extLst>
                <a:ext uri="{FF2B5EF4-FFF2-40B4-BE49-F238E27FC236}">
                  <a16:creationId xmlns:a16="http://schemas.microsoft.com/office/drawing/2014/main" id="{A40D58E3-8AA7-9D4A-B966-59CC1E1FBD87}"/>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7" name="Forme libre 196">
              <a:extLst>
                <a:ext uri="{FF2B5EF4-FFF2-40B4-BE49-F238E27FC236}">
                  <a16:creationId xmlns:a16="http://schemas.microsoft.com/office/drawing/2014/main" id="{C0505950-041E-7143-AB02-B9F6C8FD5F9E}"/>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198" name="Forme libre 197">
              <a:extLst>
                <a:ext uri="{FF2B5EF4-FFF2-40B4-BE49-F238E27FC236}">
                  <a16:creationId xmlns:a16="http://schemas.microsoft.com/office/drawing/2014/main" id="{D8451015-12EF-EC4E-BA5C-72C10E778F7C}"/>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199" name="Forme libre 198">
              <a:extLst>
                <a:ext uri="{FF2B5EF4-FFF2-40B4-BE49-F238E27FC236}">
                  <a16:creationId xmlns:a16="http://schemas.microsoft.com/office/drawing/2014/main" id="{15852A7A-FA88-5A4D-807C-15EE6031420F}"/>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0" name="Forme libre 199">
              <a:extLst>
                <a:ext uri="{FF2B5EF4-FFF2-40B4-BE49-F238E27FC236}">
                  <a16:creationId xmlns:a16="http://schemas.microsoft.com/office/drawing/2014/main" id="{0AB555E0-7341-FD4F-9FB0-2470426FD5E4}"/>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1" name="Forme libre 200">
              <a:extLst>
                <a:ext uri="{FF2B5EF4-FFF2-40B4-BE49-F238E27FC236}">
                  <a16:creationId xmlns:a16="http://schemas.microsoft.com/office/drawing/2014/main" id="{C7EF2114-263A-6F4F-BF6C-BEF059B39086}"/>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2" name="Forme libre 201">
              <a:extLst>
                <a:ext uri="{FF2B5EF4-FFF2-40B4-BE49-F238E27FC236}">
                  <a16:creationId xmlns:a16="http://schemas.microsoft.com/office/drawing/2014/main" id="{FB0CFFCE-8040-DB41-927F-340F0B05EFE4}"/>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3" name="Forme libre 202">
              <a:extLst>
                <a:ext uri="{FF2B5EF4-FFF2-40B4-BE49-F238E27FC236}">
                  <a16:creationId xmlns:a16="http://schemas.microsoft.com/office/drawing/2014/main" id="{7D6F173B-8157-E249-854C-C27DFFB512C3}"/>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4" name="Forme libre 203">
              <a:extLst>
                <a:ext uri="{FF2B5EF4-FFF2-40B4-BE49-F238E27FC236}">
                  <a16:creationId xmlns:a16="http://schemas.microsoft.com/office/drawing/2014/main" id="{C226F3D0-3CA6-0D43-A562-1A7B0B607A0C}"/>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5" name="Forme libre 204">
              <a:extLst>
                <a:ext uri="{FF2B5EF4-FFF2-40B4-BE49-F238E27FC236}">
                  <a16:creationId xmlns:a16="http://schemas.microsoft.com/office/drawing/2014/main" id="{544E258D-E2E9-9B43-B91F-899D2FC2EB9A}"/>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6" name="Forme libre 205">
              <a:extLst>
                <a:ext uri="{FF2B5EF4-FFF2-40B4-BE49-F238E27FC236}">
                  <a16:creationId xmlns:a16="http://schemas.microsoft.com/office/drawing/2014/main" id="{85D44A0F-E5E6-9B46-B5CF-7DBFAD3B55B8}"/>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7" name="Forme libre 206">
              <a:extLst>
                <a:ext uri="{FF2B5EF4-FFF2-40B4-BE49-F238E27FC236}">
                  <a16:creationId xmlns:a16="http://schemas.microsoft.com/office/drawing/2014/main" id="{9D238918-FEF6-624A-8E66-02FC28DA6205}"/>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08" name="Forme libre 207">
              <a:extLst>
                <a:ext uri="{FF2B5EF4-FFF2-40B4-BE49-F238E27FC236}">
                  <a16:creationId xmlns:a16="http://schemas.microsoft.com/office/drawing/2014/main" id="{1B5C544D-A6C1-0749-AA0A-1D93FD850C72}"/>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09" name="Forme libre 208">
              <a:extLst>
                <a:ext uri="{FF2B5EF4-FFF2-40B4-BE49-F238E27FC236}">
                  <a16:creationId xmlns:a16="http://schemas.microsoft.com/office/drawing/2014/main" id="{E46CDF9A-827C-D040-AFA9-EF517D33B478}"/>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0" name="Forme libre 209">
              <a:extLst>
                <a:ext uri="{FF2B5EF4-FFF2-40B4-BE49-F238E27FC236}">
                  <a16:creationId xmlns:a16="http://schemas.microsoft.com/office/drawing/2014/main" id="{1D25B189-E039-764B-9977-1543A1BE8CF8}"/>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1" name="Forme libre 210">
              <a:extLst>
                <a:ext uri="{FF2B5EF4-FFF2-40B4-BE49-F238E27FC236}">
                  <a16:creationId xmlns:a16="http://schemas.microsoft.com/office/drawing/2014/main" id="{F4120920-2644-0F47-A5CE-D860252280D0}"/>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2" name="Forme libre 211">
              <a:extLst>
                <a:ext uri="{FF2B5EF4-FFF2-40B4-BE49-F238E27FC236}">
                  <a16:creationId xmlns:a16="http://schemas.microsoft.com/office/drawing/2014/main" id="{74EA4888-5137-FD41-B36C-18EE66081659}"/>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3" name="Forme libre 212">
              <a:extLst>
                <a:ext uri="{FF2B5EF4-FFF2-40B4-BE49-F238E27FC236}">
                  <a16:creationId xmlns:a16="http://schemas.microsoft.com/office/drawing/2014/main" id="{6C9DA636-FCF7-7F4A-81B9-75AE77942007}"/>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4" name="Forme libre 213">
              <a:extLst>
                <a:ext uri="{FF2B5EF4-FFF2-40B4-BE49-F238E27FC236}">
                  <a16:creationId xmlns:a16="http://schemas.microsoft.com/office/drawing/2014/main" id="{CB420E3C-5A37-8749-BBDA-C43F8A84030C}"/>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5" name="Forme libre 214">
              <a:extLst>
                <a:ext uri="{FF2B5EF4-FFF2-40B4-BE49-F238E27FC236}">
                  <a16:creationId xmlns:a16="http://schemas.microsoft.com/office/drawing/2014/main" id="{02E2FA4A-6E36-794A-87EE-D429EA7435BD}"/>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6" name="Forme libre 215">
              <a:extLst>
                <a:ext uri="{FF2B5EF4-FFF2-40B4-BE49-F238E27FC236}">
                  <a16:creationId xmlns:a16="http://schemas.microsoft.com/office/drawing/2014/main" id="{235A5793-8115-E64E-B87C-CF68B40E45D3}"/>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7" name="Forme libre 216">
              <a:extLst>
                <a:ext uri="{FF2B5EF4-FFF2-40B4-BE49-F238E27FC236}">
                  <a16:creationId xmlns:a16="http://schemas.microsoft.com/office/drawing/2014/main" id="{3299B19A-A4F8-154C-ACA9-1931B220AECC}"/>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18" name="Forme libre 217">
              <a:extLst>
                <a:ext uri="{FF2B5EF4-FFF2-40B4-BE49-F238E27FC236}">
                  <a16:creationId xmlns:a16="http://schemas.microsoft.com/office/drawing/2014/main" id="{C89940AF-3E9D-9441-BBF5-519471D32DC9}"/>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19" name="Forme libre 218">
              <a:extLst>
                <a:ext uri="{FF2B5EF4-FFF2-40B4-BE49-F238E27FC236}">
                  <a16:creationId xmlns:a16="http://schemas.microsoft.com/office/drawing/2014/main" id="{B78C9912-2DFB-A148-97CC-1BA2430A5084}"/>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0" name="Forme libre 219">
              <a:extLst>
                <a:ext uri="{FF2B5EF4-FFF2-40B4-BE49-F238E27FC236}">
                  <a16:creationId xmlns:a16="http://schemas.microsoft.com/office/drawing/2014/main" id="{B22DB41D-671E-A64E-A5A3-E445CEAB30BE}"/>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1" name="Forme libre 220">
              <a:extLst>
                <a:ext uri="{FF2B5EF4-FFF2-40B4-BE49-F238E27FC236}">
                  <a16:creationId xmlns:a16="http://schemas.microsoft.com/office/drawing/2014/main" id="{A44D4DA5-B40C-AC43-8AC8-9ADC4FD42622}"/>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2" name="Forme libre 221">
              <a:extLst>
                <a:ext uri="{FF2B5EF4-FFF2-40B4-BE49-F238E27FC236}">
                  <a16:creationId xmlns:a16="http://schemas.microsoft.com/office/drawing/2014/main" id="{5C204857-A439-A144-A31A-BCD2E1E997F4}"/>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3" name="Forme libre 222">
              <a:extLst>
                <a:ext uri="{FF2B5EF4-FFF2-40B4-BE49-F238E27FC236}">
                  <a16:creationId xmlns:a16="http://schemas.microsoft.com/office/drawing/2014/main" id="{4CBA950F-BFAE-FE41-AD74-8F623E53690B}"/>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4" name="Forme libre 223">
              <a:extLst>
                <a:ext uri="{FF2B5EF4-FFF2-40B4-BE49-F238E27FC236}">
                  <a16:creationId xmlns:a16="http://schemas.microsoft.com/office/drawing/2014/main" id="{3DBF4194-3DAC-2146-A97E-2EFB962862C0}"/>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5" name="Forme libre 224">
              <a:extLst>
                <a:ext uri="{FF2B5EF4-FFF2-40B4-BE49-F238E27FC236}">
                  <a16:creationId xmlns:a16="http://schemas.microsoft.com/office/drawing/2014/main" id="{4209842F-F6D1-A442-AF8B-6A989E06DF76}"/>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6" name="Forme libre 225">
              <a:extLst>
                <a:ext uri="{FF2B5EF4-FFF2-40B4-BE49-F238E27FC236}">
                  <a16:creationId xmlns:a16="http://schemas.microsoft.com/office/drawing/2014/main" id="{B04F6744-844E-DA44-9C73-B16584796C10}"/>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7" name="Forme libre 226">
              <a:extLst>
                <a:ext uri="{FF2B5EF4-FFF2-40B4-BE49-F238E27FC236}">
                  <a16:creationId xmlns:a16="http://schemas.microsoft.com/office/drawing/2014/main" id="{A37B88E9-428E-4848-9B81-2E0AFA110B38}"/>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28" name="Forme libre 227">
              <a:extLst>
                <a:ext uri="{FF2B5EF4-FFF2-40B4-BE49-F238E27FC236}">
                  <a16:creationId xmlns:a16="http://schemas.microsoft.com/office/drawing/2014/main" id="{ED0C4646-271A-B74A-8D5A-D0BC0CF32F63}"/>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29" name="Forme libre 228">
              <a:extLst>
                <a:ext uri="{FF2B5EF4-FFF2-40B4-BE49-F238E27FC236}">
                  <a16:creationId xmlns:a16="http://schemas.microsoft.com/office/drawing/2014/main" id="{D3927946-CCAA-A242-8FAF-967EF2FBA164}"/>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0" name="Forme libre 229">
              <a:extLst>
                <a:ext uri="{FF2B5EF4-FFF2-40B4-BE49-F238E27FC236}">
                  <a16:creationId xmlns:a16="http://schemas.microsoft.com/office/drawing/2014/main" id="{3B3E9588-7979-2D40-92BA-B854F49767A9}"/>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1" name="Forme libre 230">
              <a:extLst>
                <a:ext uri="{FF2B5EF4-FFF2-40B4-BE49-F238E27FC236}">
                  <a16:creationId xmlns:a16="http://schemas.microsoft.com/office/drawing/2014/main" id="{F8075BD7-8AFB-8A40-B352-61952B9A3501}"/>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2" name="Forme libre 231">
              <a:extLst>
                <a:ext uri="{FF2B5EF4-FFF2-40B4-BE49-F238E27FC236}">
                  <a16:creationId xmlns:a16="http://schemas.microsoft.com/office/drawing/2014/main" id="{9ECE47DD-5332-8343-8D0E-94D7629AE0B5}"/>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3" name="Forme libre 232">
              <a:extLst>
                <a:ext uri="{FF2B5EF4-FFF2-40B4-BE49-F238E27FC236}">
                  <a16:creationId xmlns:a16="http://schemas.microsoft.com/office/drawing/2014/main" id="{F5298C59-48A6-7344-87C2-187C9B817797}"/>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4" name="Forme libre 233">
              <a:extLst>
                <a:ext uri="{FF2B5EF4-FFF2-40B4-BE49-F238E27FC236}">
                  <a16:creationId xmlns:a16="http://schemas.microsoft.com/office/drawing/2014/main" id="{4FE7FB10-0D37-844C-BD53-49642A745F71}"/>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5" name="Forme libre 234">
              <a:extLst>
                <a:ext uri="{FF2B5EF4-FFF2-40B4-BE49-F238E27FC236}">
                  <a16:creationId xmlns:a16="http://schemas.microsoft.com/office/drawing/2014/main" id="{18AA5B8F-9700-F045-9F3F-40CC827044F5}"/>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6" name="Forme libre 235">
              <a:extLst>
                <a:ext uri="{FF2B5EF4-FFF2-40B4-BE49-F238E27FC236}">
                  <a16:creationId xmlns:a16="http://schemas.microsoft.com/office/drawing/2014/main" id="{166CF37C-A879-2844-B18E-A305916101B1}"/>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7" name="Forme libre 236">
              <a:extLst>
                <a:ext uri="{FF2B5EF4-FFF2-40B4-BE49-F238E27FC236}">
                  <a16:creationId xmlns:a16="http://schemas.microsoft.com/office/drawing/2014/main" id="{DCBD3DF2-8BE6-FD4D-AC93-485A96A98F22}"/>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38" name="Forme libre 237">
              <a:extLst>
                <a:ext uri="{FF2B5EF4-FFF2-40B4-BE49-F238E27FC236}">
                  <a16:creationId xmlns:a16="http://schemas.microsoft.com/office/drawing/2014/main" id="{06DCDA2F-DC52-EB4D-9177-C164FC9E9BDE}"/>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39" name="Forme libre 238">
              <a:extLst>
                <a:ext uri="{FF2B5EF4-FFF2-40B4-BE49-F238E27FC236}">
                  <a16:creationId xmlns:a16="http://schemas.microsoft.com/office/drawing/2014/main" id="{87D7EDE8-2D41-784C-9617-CB06D33DDDF1}"/>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0" name="Forme libre 239">
              <a:extLst>
                <a:ext uri="{FF2B5EF4-FFF2-40B4-BE49-F238E27FC236}">
                  <a16:creationId xmlns:a16="http://schemas.microsoft.com/office/drawing/2014/main" id="{93C60D6D-D013-224E-B313-FC8D1692BF0D}"/>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1" name="Forme libre 240">
              <a:extLst>
                <a:ext uri="{FF2B5EF4-FFF2-40B4-BE49-F238E27FC236}">
                  <a16:creationId xmlns:a16="http://schemas.microsoft.com/office/drawing/2014/main" id="{4D409F6F-E016-7E44-A880-92AD86B421F4}"/>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2" name="Forme libre 241">
              <a:extLst>
                <a:ext uri="{FF2B5EF4-FFF2-40B4-BE49-F238E27FC236}">
                  <a16:creationId xmlns:a16="http://schemas.microsoft.com/office/drawing/2014/main" id="{2E50F408-5E9B-2E46-AEC5-6BC2AA70F7D5}"/>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3" name="Forme libre 242">
              <a:extLst>
                <a:ext uri="{FF2B5EF4-FFF2-40B4-BE49-F238E27FC236}">
                  <a16:creationId xmlns:a16="http://schemas.microsoft.com/office/drawing/2014/main" id="{D28C6AF6-036E-064D-9EED-7A1F855AA248}"/>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4" name="Forme libre 243">
              <a:extLst>
                <a:ext uri="{FF2B5EF4-FFF2-40B4-BE49-F238E27FC236}">
                  <a16:creationId xmlns:a16="http://schemas.microsoft.com/office/drawing/2014/main" id="{B562C199-57E1-AD40-AF06-83C402AD4601}"/>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5" name="Forme libre 244">
              <a:extLst>
                <a:ext uri="{FF2B5EF4-FFF2-40B4-BE49-F238E27FC236}">
                  <a16:creationId xmlns:a16="http://schemas.microsoft.com/office/drawing/2014/main" id="{B5AD15C0-8266-8640-B29E-FFF26BB097BF}"/>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6" name="Forme libre 245">
              <a:extLst>
                <a:ext uri="{FF2B5EF4-FFF2-40B4-BE49-F238E27FC236}">
                  <a16:creationId xmlns:a16="http://schemas.microsoft.com/office/drawing/2014/main" id="{7BC9D361-4D65-BA42-963F-A238E98F4924}"/>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7" name="Forme libre 246">
              <a:extLst>
                <a:ext uri="{FF2B5EF4-FFF2-40B4-BE49-F238E27FC236}">
                  <a16:creationId xmlns:a16="http://schemas.microsoft.com/office/drawing/2014/main" id="{1656EEA4-A978-7347-B832-C68EE427364E}"/>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48" name="Forme libre 247">
              <a:extLst>
                <a:ext uri="{FF2B5EF4-FFF2-40B4-BE49-F238E27FC236}">
                  <a16:creationId xmlns:a16="http://schemas.microsoft.com/office/drawing/2014/main" id="{6ACC96FF-239F-624E-8D08-D2D22A19BD52}"/>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49" name="Forme libre 248">
              <a:extLst>
                <a:ext uri="{FF2B5EF4-FFF2-40B4-BE49-F238E27FC236}">
                  <a16:creationId xmlns:a16="http://schemas.microsoft.com/office/drawing/2014/main" id="{3F7FDC5C-A1C7-0044-A709-36E04F07703D}"/>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50" name="Forme libre 249">
              <a:extLst>
                <a:ext uri="{FF2B5EF4-FFF2-40B4-BE49-F238E27FC236}">
                  <a16:creationId xmlns:a16="http://schemas.microsoft.com/office/drawing/2014/main" id="{D38B2FDF-FB29-EA40-AF47-9A4C293D2DD9}"/>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1" name="Forme libre 250">
              <a:extLst>
                <a:ext uri="{FF2B5EF4-FFF2-40B4-BE49-F238E27FC236}">
                  <a16:creationId xmlns:a16="http://schemas.microsoft.com/office/drawing/2014/main" id="{63B7556E-C304-4D4A-86AB-0965A537FCAE}"/>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252" name="Forme libre 251">
              <a:extLst>
                <a:ext uri="{FF2B5EF4-FFF2-40B4-BE49-F238E27FC236}">
                  <a16:creationId xmlns:a16="http://schemas.microsoft.com/office/drawing/2014/main" id="{4D33BDA6-6AB7-F149-A260-4D8F71DE9343}"/>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3" name="Forme libre 252">
              <a:extLst>
                <a:ext uri="{FF2B5EF4-FFF2-40B4-BE49-F238E27FC236}">
                  <a16:creationId xmlns:a16="http://schemas.microsoft.com/office/drawing/2014/main" id="{4042BC05-E9F0-4B44-8A49-7B859359B7B0}"/>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4" name="Forme libre 253">
              <a:extLst>
                <a:ext uri="{FF2B5EF4-FFF2-40B4-BE49-F238E27FC236}">
                  <a16:creationId xmlns:a16="http://schemas.microsoft.com/office/drawing/2014/main" id="{6ED6AAE5-405E-224F-A487-5D9779ABFA7A}"/>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5" name="Forme libre 254">
              <a:extLst>
                <a:ext uri="{FF2B5EF4-FFF2-40B4-BE49-F238E27FC236}">
                  <a16:creationId xmlns:a16="http://schemas.microsoft.com/office/drawing/2014/main" id="{55AAF95D-6C92-3140-AA2B-E6D6D9FA9501}"/>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6" name="Forme libre 255">
              <a:extLst>
                <a:ext uri="{FF2B5EF4-FFF2-40B4-BE49-F238E27FC236}">
                  <a16:creationId xmlns:a16="http://schemas.microsoft.com/office/drawing/2014/main" id="{D89322A0-3325-E242-92B4-60D5CFB9954E}"/>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7" name="Forme libre 256">
              <a:extLst>
                <a:ext uri="{FF2B5EF4-FFF2-40B4-BE49-F238E27FC236}">
                  <a16:creationId xmlns:a16="http://schemas.microsoft.com/office/drawing/2014/main" id="{CDC4A7AB-F1E3-9E47-AABA-09680A9AC690}"/>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58" name="Forme libre 257">
              <a:extLst>
                <a:ext uri="{FF2B5EF4-FFF2-40B4-BE49-F238E27FC236}">
                  <a16:creationId xmlns:a16="http://schemas.microsoft.com/office/drawing/2014/main" id="{5A850B34-909D-004B-8F35-3DFBC7109433}"/>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59" name="Forme libre 258">
              <a:extLst>
                <a:ext uri="{FF2B5EF4-FFF2-40B4-BE49-F238E27FC236}">
                  <a16:creationId xmlns:a16="http://schemas.microsoft.com/office/drawing/2014/main" id="{5B6FF27F-CECB-0C48-8D69-5B73231A0C3E}"/>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0" name="Forme libre 259">
              <a:extLst>
                <a:ext uri="{FF2B5EF4-FFF2-40B4-BE49-F238E27FC236}">
                  <a16:creationId xmlns:a16="http://schemas.microsoft.com/office/drawing/2014/main" id="{EBE38705-531F-C941-9D4A-C95F986213C2}"/>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1" name="Forme libre 260">
              <a:extLst>
                <a:ext uri="{FF2B5EF4-FFF2-40B4-BE49-F238E27FC236}">
                  <a16:creationId xmlns:a16="http://schemas.microsoft.com/office/drawing/2014/main" id="{9CBAB6CD-5195-FF45-9D6B-FBE1E60CAEBE}"/>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2" name="Forme libre 261">
              <a:extLst>
                <a:ext uri="{FF2B5EF4-FFF2-40B4-BE49-F238E27FC236}">
                  <a16:creationId xmlns:a16="http://schemas.microsoft.com/office/drawing/2014/main" id="{A7CD588F-1F8C-6547-AD1C-94A19EAAAEFC}"/>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3" name="Forme libre 262">
              <a:extLst>
                <a:ext uri="{FF2B5EF4-FFF2-40B4-BE49-F238E27FC236}">
                  <a16:creationId xmlns:a16="http://schemas.microsoft.com/office/drawing/2014/main" id="{3EF04632-2417-0942-8BC2-4DCFF455A70A}"/>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4" name="Forme libre 263">
              <a:extLst>
                <a:ext uri="{FF2B5EF4-FFF2-40B4-BE49-F238E27FC236}">
                  <a16:creationId xmlns:a16="http://schemas.microsoft.com/office/drawing/2014/main" id="{9AEA2CC9-2B06-7145-AB89-0DA7B8E90E69}"/>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5" name="Forme libre 264">
              <a:extLst>
                <a:ext uri="{FF2B5EF4-FFF2-40B4-BE49-F238E27FC236}">
                  <a16:creationId xmlns:a16="http://schemas.microsoft.com/office/drawing/2014/main" id="{26F179FD-04B2-6943-B926-BFDBF4705A54}"/>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6" name="Forme libre 265">
              <a:extLst>
                <a:ext uri="{FF2B5EF4-FFF2-40B4-BE49-F238E27FC236}">
                  <a16:creationId xmlns:a16="http://schemas.microsoft.com/office/drawing/2014/main" id="{77FB7219-4DF0-3D44-BFBE-CF0926910F47}"/>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7" name="Forme libre 266">
              <a:extLst>
                <a:ext uri="{FF2B5EF4-FFF2-40B4-BE49-F238E27FC236}">
                  <a16:creationId xmlns:a16="http://schemas.microsoft.com/office/drawing/2014/main" id="{B8FFBF50-5428-1446-BC0C-AA40F0F65EB0}"/>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68" name="Forme libre 267">
              <a:extLst>
                <a:ext uri="{FF2B5EF4-FFF2-40B4-BE49-F238E27FC236}">
                  <a16:creationId xmlns:a16="http://schemas.microsoft.com/office/drawing/2014/main" id="{1DAE38A6-2589-5140-9F2B-F831E46AAD97}"/>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69" name="Forme libre 268">
              <a:extLst>
                <a:ext uri="{FF2B5EF4-FFF2-40B4-BE49-F238E27FC236}">
                  <a16:creationId xmlns:a16="http://schemas.microsoft.com/office/drawing/2014/main" id="{587DA212-5A67-2243-B13E-1F06BD31CF0B}"/>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70" name="Forme libre 269">
              <a:extLst>
                <a:ext uri="{FF2B5EF4-FFF2-40B4-BE49-F238E27FC236}">
                  <a16:creationId xmlns:a16="http://schemas.microsoft.com/office/drawing/2014/main" id="{5DAF757C-2D00-BF44-A6EB-B2151141DD1F}"/>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1" name="Forme libre 270">
              <a:extLst>
                <a:ext uri="{FF2B5EF4-FFF2-40B4-BE49-F238E27FC236}">
                  <a16:creationId xmlns:a16="http://schemas.microsoft.com/office/drawing/2014/main" id="{A67A03AA-5FF9-D84D-B5DE-6C93797B1680}"/>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272" name="Forme libre 271">
              <a:extLst>
                <a:ext uri="{FF2B5EF4-FFF2-40B4-BE49-F238E27FC236}">
                  <a16:creationId xmlns:a16="http://schemas.microsoft.com/office/drawing/2014/main" id="{0C728DA8-661F-D445-95F7-55491A7B0E20}"/>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3" name="Forme libre 272">
              <a:extLst>
                <a:ext uri="{FF2B5EF4-FFF2-40B4-BE49-F238E27FC236}">
                  <a16:creationId xmlns:a16="http://schemas.microsoft.com/office/drawing/2014/main" id="{5CA9DDE8-E3F3-A44D-877E-574FCB0A2898}"/>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4" name="Forme libre 273">
              <a:extLst>
                <a:ext uri="{FF2B5EF4-FFF2-40B4-BE49-F238E27FC236}">
                  <a16:creationId xmlns:a16="http://schemas.microsoft.com/office/drawing/2014/main" id="{29E82D71-D2A7-B84F-A99A-131FABB7C2F4}"/>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5" name="Forme libre 274">
              <a:extLst>
                <a:ext uri="{FF2B5EF4-FFF2-40B4-BE49-F238E27FC236}">
                  <a16:creationId xmlns:a16="http://schemas.microsoft.com/office/drawing/2014/main" id="{3B26A848-32E1-3149-807C-1970B00B965C}"/>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6" name="Forme libre 275">
              <a:extLst>
                <a:ext uri="{FF2B5EF4-FFF2-40B4-BE49-F238E27FC236}">
                  <a16:creationId xmlns:a16="http://schemas.microsoft.com/office/drawing/2014/main" id="{29A22F8E-7529-3E41-9A02-A6BD1F19DCC5}"/>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7" name="Forme libre 276">
              <a:extLst>
                <a:ext uri="{FF2B5EF4-FFF2-40B4-BE49-F238E27FC236}">
                  <a16:creationId xmlns:a16="http://schemas.microsoft.com/office/drawing/2014/main" id="{CF26B56F-C752-4443-9225-5283103A9E1E}"/>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78" name="Forme libre 277">
              <a:extLst>
                <a:ext uri="{FF2B5EF4-FFF2-40B4-BE49-F238E27FC236}">
                  <a16:creationId xmlns:a16="http://schemas.microsoft.com/office/drawing/2014/main" id="{CA95D47C-567E-A44C-B74C-14642CDEA0A0}"/>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79" name="Forme libre 278">
              <a:extLst>
                <a:ext uri="{FF2B5EF4-FFF2-40B4-BE49-F238E27FC236}">
                  <a16:creationId xmlns:a16="http://schemas.microsoft.com/office/drawing/2014/main" id="{08736F60-569D-8E44-A928-53F937EEEED4}"/>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0" name="Forme libre 279">
              <a:extLst>
                <a:ext uri="{FF2B5EF4-FFF2-40B4-BE49-F238E27FC236}">
                  <a16:creationId xmlns:a16="http://schemas.microsoft.com/office/drawing/2014/main" id="{098526D6-97AB-9E49-91FE-E33814E212CA}"/>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1" name="Forme libre 280">
              <a:extLst>
                <a:ext uri="{FF2B5EF4-FFF2-40B4-BE49-F238E27FC236}">
                  <a16:creationId xmlns:a16="http://schemas.microsoft.com/office/drawing/2014/main" id="{C9F1D44E-E4D7-A140-81BA-933395EC91EF}"/>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2" name="Forme libre 281">
              <a:extLst>
                <a:ext uri="{FF2B5EF4-FFF2-40B4-BE49-F238E27FC236}">
                  <a16:creationId xmlns:a16="http://schemas.microsoft.com/office/drawing/2014/main" id="{97DA72C6-60FF-DD4A-8B38-195CE5456320}"/>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3" name="Forme libre 282">
              <a:extLst>
                <a:ext uri="{FF2B5EF4-FFF2-40B4-BE49-F238E27FC236}">
                  <a16:creationId xmlns:a16="http://schemas.microsoft.com/office/drawing/2014/main" id="{BB352CAD-6CD4-5342-BEFD-C6F18828F576}"/>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4" name="Forme libre 283">
              <a:extLst>
                <a:ext uri="{FF2B5EF4-FFF2-40B4-BE49-F238E27FC236}">
                  <a16:creationId xmlns:a16="http://schemas.microsoft.com/office/drawing/2014/main" id="{0058DFEB-C7A3-6643-8AB9-5206D6947CD1}"/>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5" name="Forme libre 284">
              <a:extLst>
                <a:ext uri="{FF2B5EF4-FFF2-40B4-BE49-F238E27FC236}">
                  <a16:creationId xmlns:a16="http://schemas.microsoft.com/office/drawing/2014/main" id="{B1055E49-C19B-E743-A45C-4F57E02E4C93}"/>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6" name="Forme libre 285">
              <a:extLst>
                <a:ext uri="{FF2B5EF4-FFF2-40B4-BE49-F238E27FC236}">
                  <a16:creationId xmlns:a16="http://schemas.microsoft.com/office/drawing/2014/main" id="{8140102A-F204-C349-9722-11AAE8F5BE6C}"/>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7" name="Forme libre 286">
              <a:extLst>
                <a:ext uri="{FF2B5EF4-FFF2-40B4-BE49-F238E27FC236}">
                  <a16:creationId xmlns:a16="http://schemas.microsoft.com/office/drawing/2014/main" id="{EEE12E4E-F4A8-7A47-8EE1-75C98E86B85C}"/>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88" name="Forme libre 287">
              <a:extLst>
                <a:ext uri="{FF2B5EF4-FFF2-40B4-BE49-F238E27FC236}">
                  <a16:creationId xmlns:a16="http://schemas.microsoft.com/office/drawing/2014/main" id="{A75CA79E-E70B-2142-BBC7-8D623CE841AE}"/>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89" name="Forme libre 288">
              <a:extLst>
                <a:ext uri="{FF2B5EF4-FFF2-40B4-BE49-F238E27FC236}">
                  <a16:creationId xmlns:a16="http://schemas.microsoft.com/office/drawing/2014/main" id="{9D418ED0-7FA4-A942-8994-474249550EAE}"/>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90" name="Forme libre 289">
              <a:extLst>
                <a:ext uri="{FF2B5EF4-FFF2-40B4-BE49-F238E27FC236}">
                  <a16:creationId xmlns:a16="http://schemas.microsoft.com/office/drawing/2014/main" id="{B09ABD6F-D2A4-6747-A32C-8CAACC53760E}"/>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291" name="Forme libre 290">
              <a:extLst>
                <a:ext uri="{FF2B5EF4-FFF2-40B4-BE49-F238E27FC236}">
                  <a16:creationId xmlns:a16="http://schemas.microsoft.com/office/drawing/2014/main" id="{C2DE4CE4-06C2-9945-B2DC-130BA8A321A8}"/>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292" name="Forme libre 291">
              <a:extLst>
                <a:ext uri="{FF2B5EF4-FFF2-40B4-BE49-F238E27FC236}">
                  <a16:creationId xmlns:a16="http://schemas.microsoft.com/office/drawing/2014/main" id="{ED1A6517-609D-E848-B4E7-B71CE2865C09}"/>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grpSp>
      <p:grpSp>
        <p:nvGrpSpPr>
          <p:cNvPr id="295" name="Groupe 294">
            <a:extLst>
              <a:ext uri="{FF2B5EF4-FFF2-40B4-BE49-F238E27FC236}">
                <a16:creationId xmlns:a16="http://schemas.microsoft.com/office/drawing/2014/main" id="{CE4BCDEB-52DF-154E-AC6C-7EB9262F51D5}"/>
              </a:ext>
            </a:extLst>
          </p:cNvPr>
          <p:cNvGrpSpPr/>
          <p:nvPr userDrawn="1"/>
        </p:nvGrpSpPr>
        <p:grpSpPr>
          <a:xfrm>
            <a:off x="10636800" y="6078024"/>
            <a:ext cx="585435" cy="777600"/>
            <a:chOff x="1211580" y="5257800"/>
            <a:chExt cx="427808" cy="1623060"/>
          </a:xfrm>
        </p:grpSpPr>
        <p:cxnSp>
          <p:nvCxnSpPr>
            <p:cNvPr id="296" name="Connecteur droit 295">
              <a:extLst>
                <a:ext uri="{FF2B5EF4-FFF2-40B4-BE49-F238E27FC236}">
                  <a16:creationId xmlns:a16="http://schemas.microsoft.com/office/drawing/2014/main" id="{D7917BA5-DF4D-C84A-9A90-2EFA761D8D62}"/>
                </a:ext>
              </a:extLst>
            </p:cNvPr>
            <p:cNvCxnSpPr/>
            <p:nvPr userDrawn="1"/>
          </p:nvCxnSpPr>
          <p:spPr>
            <a:xfrm>
              <a:off x="1211580"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Connecteur droit 296">
              <a:extLst>
                <a:ext uri="{FF2B5EF4-FFF2-40B4-BE49-F238E27FC236}">
                  <a16:creationId xmlns:a16="http://schemas.microsoft.com/office/drawing/2014/main" id="{F654E5FC-EAF7-BD40-89FB-EEF8857C192D}"/>
                </a:ext>
              </a:extLst>
            </p:cNvPr>
            <p:cNvCxnSpPr/>
            <p:nvPr userDrawn="1"/>
          </p:nvCxnSpPr>
          <p:spPr>
            <a:xfrm>
              <a:off x="1352005"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Connecteur droit 297">
              <a:extLst>
                <a:ext uri="{FF2B5EF4-FFF2-40B4-BE49-F238E27FC236}">
                  <a16:creationId xmlns:a16="http://schemas.microsoft.com/office/drawing/2014/main" id="{B22DE44B-FBA9-8041-AD53-0D6504400527}"/>
                </a:ext>
              </a:extLst>
            </p:cNvPr>
            <p:cNvCxnSpPr/>
            <p:nvPr userDrawn="1"/>
          </p:nvCxnSpPr>
          <p:spPr>
            <a:xfrm>
              <a:off x="1498963"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Connecteur droit 298">
              <a:extLst>
                <a:ext uri="{FF2B5EF4-FFF2-40B4-BE49-F238E27FC236}">
                  <a16:creationId xmlns:a16="http://schemas.microsoft.com/office/drawing/2014/main" id="{5689122D-4E43-DC45-8E0C-39967C2673B1}"/>
                </a:ext>
              </a:extLst>
            </p:cNvPr>
            <p:cNvCxnSpPr/>
            <p:nvPr userDrawn="1"/>
          </p:nvCxnSpPr>
          <p:spPr>
            <a:xfrm>
              <a:off x="1639388"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5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98" name="Graphique 318">
            <a:extLst>
              <a:ext uri="{FF2B5EF4-FFF2-40B4-BE49-F238E27FC236}">
                <a16:creationId xmlns:a16="http://schemas.microsoft.com/office/drawing/2014/main" id="{11A72884-1EBF-6D4C-9132-AFF6F5B28D20}"/>
              </a:ext>
            </a:extLst>
          </p:cNvPr>
          <p:cNvSpPr/>
          <p:nvPr userDrawn="1"/>
        </p:nvSpPr>
        <p:spPr>
          <a:xfrm>
            <a:off x="11414400" y="5306400"/>
            <a:ext cx="777600" cy="777600"/>
          </a:xfrm>
          <a:custGeom>
            <a:avLst/>
            <a:gdLst>
              <a:gd name="connsiteX0" fmla="*/ 1196285 w 1196832"/>
              <a:gd name="connsiteY0" fmla="*/ 4093699 h 4093961"/>
              <a:gd name="connsiteX1" fmla="*/ 1196285 w 1196832"/>
              <a:gd name="connsiteY1" fmla="*/ -262 h 4093961"/>
              <a:gd name="connsiteX2" fmla="*/ 1136385 w 1196832"/>
              <a:gd name="connsiteY2" fmla="*/ 4093699 h 4093961"/>
              <a:gd name="connsiteX3" fmla="*/ 1136385 w 1196832"/>
              <a:gd name="connsiteY3" fmla="*/ -262 h 4093961"/>
              <a:gd name="connsiteX4" fmla="*/ 1076614 w 1196832"/>
              <a:gd name="connsiteY4" fmla="*/ 4093699 h 4093961"/>
              <a:gd name="connsiteX5" fmla="*/ 1076614 w 1196832"/>
              <a:gd name="connsiteY5" fmla="*/ -262 h 4093961"/>
              <a:gd name="connsiteX6" fmla="*/ 1016714 w 1196832"/>
              <a:gd name="connsiteY6" fmla="*/ 4093699 h 4093961"/>
              <a:gd name="connsiteX7" fmla="*/ 1016714 w 1196832"/>
              <a:gd name="connsiteY7" fmla="*/ -262 h 4093961"/>
              <a:gd name="connsiteX8" fmla="*/ 956944 w 1196832"/>
              <a:gd name="connsiteY8" fmla="*/ 4093699 h 4093961"/>
              <a:gd name="connsiteX9" fmla="*/ 956944 w 1196832"/>
              <a:gd name="connsiteY9" fmla="*/ -262 h 4093961"/>
              <a:gd name="connsiteX10" fmla="*/ 897044 w 1196832"/>
              <a:gd name="connsiteY10" fmla="*/ 4093699 h 4093961"/>
              <a:gd name="connsiteX11" fmla="*/ 897044 w 1196832"/>
              <a:gd name="connsiteY11" fmla="*/ -262 h 4093961"/>
              <a:gd name="connsiteX12" fmla="*/ 837274 w 1196832"/>
              <a:gd name="connsiteY12" fmla="*/ 4093699 h 4093961"/>
              <a:gd name="connsiteX13" fmla="*/ 837274 w 1196832"/>
              <a:gd name="connsiteY13" fmla="*/ -262 h 4093961"/>
              <a:gd name="connsiteX14" fmla="*/ 777374 w 1196832"/>
              <a:gd name="connsiteY14" fmla="*/ 4093699 h 4093961"/>
              <a:gd name="connsiteX15" fmla="*/ 777374 w 1196832"/>
              <a:gd name="connsiteY15" fmla="*/ -262 h 4093961"/>
              <a:gd name="connsiteX16" fmla="*/ 717602 w 1196832"/>
              <a:gd name="connsiteY16" fmla="*/ 4093699 h 4093961"/>
              <a:gd name="connsiteX17" fmla="*/ 717602 w 1196832"/>
              <a:gd name="connsiteY17" fmla="*/ -262 h 4093961"/>
              <a:gd name="connsiteX18" fmla="*/ 657832 w 1196832"/>
              <a:gd name="connsiteY18" fmla="*/ 4093699 h 4093961"/>
              <a:gd name="connsiteX19" fmla="*/ 657832 w 1196832"/>
              <a:gd name="connsiteY19" fmla="*/ -262 h 4093961"/>
              <a:gd name="connsiteX20" fmla="*/ 597932 w 1196832"/>
              <a:gd name="connsiteY20" fmla="*/ 4093699 h 4093961"/>
              <a:gd name="connsiteX21" fmla="*/ 597932 w 1196832"/>
              <a:gd name="connsiteY21" fmla="*/ -262 h 4093961"/>
              <a:gd name="connsiteX22" fmla="*/ 538162 w 1196832"/>
              <a:gd name="connsiteY22" fmla="*/ 4093699 h 4093961"/>
              <a:gd name="connsiteX23" fmla="*/ 538162 w 1196832"/>
              <a:gd name="connsiteY23" fmla="*/ -262 h 4093961"/>
              <a:gd name="connsiteX24" fmla="*/ 478262 w 1196832"/>
              <a:gd name="connsiteY24" fmla="*/ 4093699 h 4093961"/>
              <a:gd name="connsiteX25" fmla="*/ 478262 w 1196832"/>
              <a:gd name="connsiteY25" fmla="*/ -262 h 4093961"/>
              <a:gd name="connsiteX26" fmla="*/ 419134 w 1196832"/>
              <a:gd name="connsiteY26" fmla="*/ 4093699 h 4093961"/>
              <a:gd name="connsiteX27" fmla="*/ 419134 w 1196832"/>
              <a:gd name="connsiteY27" fmla="*/ -262 h 4093961"/>
              <a:gd name="connsiteX28" fmla="*/ 359235 w 1196832"/>
              <a:gd name="connsiteY28" fmla="*/ 4093699 h 4093961"/>
              <a:gd name="connsiteX29" fmla="*/ 359235 w 1196832"/>
              <a:gd name="connsiteY29" fmla="*/ -262 h 4093961"/>
              <a:gd name="connsiteX30" fmla="*/ 299464 w 1196832"/>
              <a:gd name="connsiteY30" fmla="*/ 4093699 h 4093961"/>
              <a:gd name="connsiteX31" fmla="*/ 299464 w 1196832"/>
              <a:gd name="connsiteY31" fmla="*/ -262 h 4093961"/>
              <a:gd name="connsiteX32" fmla="*/ 239179 w 1196832"/>
              <a:gd name="connsiteY32" fmla="*/ 4093699 h 4093961"/>
              <a:gd name="connsiteX33" fmla="*/ 239179 w 1196832"/>
              <a:gd name="connsiteY33" fmla="*/ -262 h 4093961"/>
              <a:gd name="connsiteX34" fmla="*/ 179279 w 1196832"/>
              <a:gd name="connsiteY34" fmla="*/ 4093699 h 4093961"/>
              <a:gd name="connsiteX35" fmla="*/ 179279 w 1196832"/>
              <a:gd name="connsiteY35" fmla="*/ -262 h 4093961"/>
              <a:gd name="connsiteX36" fmla="*/ 119508 w 1196832"/>
              <a:gd name="connsiteY36" fmla="*/ 4093699 h 4093961"/>
              <a:gd name="connsiteX37" fmla="*/ 119508 w 1196832"/>
              <a:gd name="connsiteY37" fmla="*/ -262 h 4093961"/>
              <a:gd name="connsiteX38" fmla="*/ 59223 w 1196832"/>
              <a:gd name="connsiteY38" fmla="*/ 4093699 h 4093961"/>
              <a:gd name="connsiteX39" fmla="*/ 59223 w 1196832"/>
              <a:gd name="connsiteY39" fmla="*/ -262 h 4093961"/>
              <a:gd name="connsiteX40" fmla="*/ -548 w 1196832"/>
              <a:gd name="connsiteY40" fmla="*/ 4093699 h 4093961"/>
              <a:gd name="connsiteX41" fmla="*/ -548 w 1196832"/>
              <a:gd name="connsiteY41" fmla="*/ -262 h 409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6832" h="4093961">
                <a:moveTo>
                  <a:pt x="1196285" y="4093699"/>
                </a:moveTo>
                <a:lnTo>
                  <a:pt x="1196285" y="-262"/>
                </a:lnTo>
                <a:moveTo>
                  <a:pt x="1136385" y="4093699"/>
                </a:moveTo>
                <a:lnTo>
                  <a:pt x="1136385" y="-262"/>
                </a:lnTo>
                <a:moveTo>
                  <a:pt x="1076614" y="4093699"/>
                </a:moveTo>
                <a:lnTo>
                  <a:pt x="1076614" y="-262"/>
                </a:lnTo>
                <a:moveTo>
                  <a:pt x="1016714" y="4093699"/>
                </a:moveTo>
                <a:lnTo>
                  <a:pt x="1016714" y="-262"/>
                </a:lnTo>
                <a:moveTo>
                  <a:pt x="956944" y="4093699"/>
                </a:moveTo>
                <a:lnTo>
                  <a:pt x="956944" y="-262"/>
                </a:lnTo>
                <a:moveTo>
                  <a:pt x="897044" y="4093699"/>
                </a:moveTo>
                <a:lnTo>
                  <a:pt x="897044" y="-262"/>
                </a:lnTo>
                <a:moveTo>
                  <a:pt x="837274" y="4093699"/>
                </a:moveTo>
                <a:lnTo>
                  <a:pt x="837274" y="-262"/>
                </a:lnTo>
                <a:moveTo>
                  <a:pt x="777374" y="4093699"/>
                </a:moveTo>
                <a:lnTo>
                  <a:pt x="777374" y="-262"/>
                </a:lnTo>
                <a:moveTo>
                  <a:pt x="717602" y="4093699"/>
                </a:moveTo>
                <a:lnTo>
                  <a:pt x="717602" y="-262"/>
                </a:lnTo>
                <a:moveTo>
                  <a:pt x="657832" y="4093699"/>
                </a:moveTo>
                <a:lnTo>
                  <a:pt x="657832" y="-262"/>
                </a:lnTo>
                <a:moveTo>
                  <a:pt x="597932" y="4093699"/>
                </a:moveTo>
                <a:lnTo>
                  <a:pt x="597932" y="-262"/>
                </a:lnTo>
                <a:moveTo>
                  <a:pt x="538162" y="4093699"/>
                </a:moveTo>
                <a:lnTo>
                  <a:pt x="538162" y="-262"/>
                </a:lnTo>
                <a:moveTo>
                  <a:pt x="478262" y="4093699"/>
                </a:moveTo>
                <a:lnTo>
                  <a:pt x="478262" y="-262"/>
                </a:lnTo>
                <a:moveTo>
                  <a:pt x="419134" y="4093699"/>
                </a:moveTo>
                <a:lnTo>
                  <a:pt x="419134" y="-262"/>
                </a:lnTo>
                <a:moveTo>
                  <a:pt x="359235" y="4093699"/>
                </a:moveTo>
                <a:lnTo>
                  <a:pt x="359235" y="-262"/>
                </a:lnTo>
                <a:moveTo>
                  <a:pt x="299464" y="4093699"/>
                </a:moveTo>
                <a:lnTo>
                  <a:pt x="299464" y="-262"/>
                </a:lnTo>
                <a:moveTo>
                  <a:pt x="239179" y="4093699"/>
                </a:moveTo>
                <a:lnTo>
                  <a:pt x="239179" y="-262"/>
                </a:lnTo>
                <a:moveTo>
                  <a:pt x="179279" y="4093699"/>
                </a:moveTo>
                <a:lnTo>
                  <a:pt x="179279" y="-262"/>
                </a:lnTo>
                <a:moveTo>
                  <a:pt x="119508" y="4093699"/>
                </a:moveTo>
                <a:lnTo>
                  <a:pt x="119508" y="-262"/>
                </a:lnTo>
                <a:moveTo>
                  <a:pt x="59223" y="4093699"/>
                </a:moveTo>
                <a:lnTo>
                  <a:pt x="59223" y="-262"/>
                </a:lnTo>
                <a:moveTo>
                  <a:pt x="-548" y="4093699"/>
                </a:moveTo>
                <a:lnTo>
                  <a:pt x="-548" y="-262"/>
                </a:lnTo>
              </a:path>
            </a:pathLst>
          </a:custGeom>
          <a:noFill/>
          <a:ln w="9525" cap="flat">
            <a:solidFill>
              <a:schemeClr val="accent2"/>
            </a:solidFill>
            <a:prstDash val="solid"/>
            <a:miter/>
          </a:ln>
        </p:spPr>
        <p:txBody>
          <a:bodyPr rtlCol="0" anchor="ctr"/>
          <a:lstStyle/>
          <a:p>
            <a:endParaRPr lang="fr-FR"/>
          </a:p>
        </p:txBody>
      </p:sp>
      <p:sp>
        <p:nvSpPr>
          <p:cNvPr id="299" name="Rectangle 298">
            <a:extLst>
              <a:ext uri="{FF2B5EF4-FFF2-40B4-BE49-F238E27FC236}">
                <a16:creationId xmlns:a16="http://schemas.microsoft.com/office/drawing/2014/main" id="{7DBFE728-8B58-664F-B8EE-430310581C53}"/>
              </a:ext>
            </a:extLst>
          </p:cNvPr>
          <p:cNvSpPr/>
          <p:nvPr userDrawn="1"/>
        </p:nvSpPr>
        <p:spPr>
          <a:xfrm>
            <a:off x="11418000" y="6084000"/>
            <a:ext cx="774000" cy="77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0" name="Groupe 299">
            <a:extLst>
              <a:ext uri="{FF2B5EF4-FFF2-40B4-BE49-F238E27FC236}">
                <a16:creationId xmlns:a16="http://schemas.microsoft.com/office/drawing/2014/main" id="{7ED66E1B-3EDA-BD48-A335-8A1AB9C8FF6A}"/>
              </a:ext>
            </a:extLst>
          </p:cNvPr>
          <p:cNvGrpSpPr/>
          <p:nvPr userDrawn="1"/>
        </p:nvGrpSpPr>
        <p:grpSpPr>
          <a:xfrm>
            <a:off x="10636800" y="6078024"/>
            <a:ext cx="585435" cy="777600"/>
            <a:chOff x="1211580" y="5257800"/>
            <a:chExt cx="427808" cy="1623060"/>
          </a:xfrm>
        </p:grpSpPr>
        <p:cxnSp>
          <p:nvCxnSpPr>
            <p:cNvPr id="301" name="Connecteur droit 300">
              <a:extLst>
                <a:ext uri="{FF2B5EF4-FFF2-40B4-BE49-F238E27FC236}">
                  <a16:creationId xmlns:a16="http://schemas.microsoft.com/office/drawing/2014/main" id="{95F4F736-F7D4-5B4F-B593-84D996F48380}"/>
                </a:ext>
              </a:extLst>
            </p:cNvPr>
            <p:cNvCxnSpPr/>
            <p:nvPr userDrawn="1"/>
          </p:nvCxnSpPr>
          <p:spPr>
            <a:xfrm>
              <a:off x="1211580"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Connecteur droit 301">
              <a:extLst>
                <a:ext uri="{FF2B5EF4-FFF2-40B4-BE49-F238E27FC236}">
                  <a16:creationId xmlns:a16="http://schemas.microsoft.com/office/drawing/2014/main" id="{5E8CEF72-3438-EC47-B8F0-DC21678AF195}"/>
                </a:ext>
              </a:extLst>
            </p:cNvPr>
            <p:cNvCxnSpPr/>
            <p:nvPr userDrawn="1"/>
          </p:nvCxnSpPr>
          <p:spPr>
            <a:xfrm>
              <a:off x="1352005"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AC4105A3-59C2-8A4E-BA24-6A29BE307C0D}"/>
                </a:ext>
              </a:extLst>
            </p:cNvPr>
            <p:cNvCxnSpPr/>
            <p:nvPr userDrawn="1"/>
          </p:nvCxnSpPr>
          <p:spPr>
            <a:xfrm>
              <a:off x="1498963"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0F9F9067-A42B-DC43-9B8B-A4D5ECC92781}"/>
                </a:ext>
              </a:extLst>
            </p:cNvPr>
            <p:cNvCxnSpPr/>
            <p:nvPr userDrawn="1"/>
          </p:nvCxnSpPr>
          <p:spPr>
            <a:xfrm>
              <a:off x="1639388" y="5257800"/>
              <a:ext cx="0" cy="16230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Espace réservé du contenu 2">
            <a:extLst>
              <a:ext uri="{FF2B5EF4-FFF2-40B4-BE49-F238E27FC236}">
                <a16:creationId xmlns:a16="http://schemas.microsoft.com/office/drawing/2014/main" id="{812262E6-D073-DD4A-9D5D-1AECF7216C42}"/>
              </a:ext>
            </a:extLst>
          </p:cNvPr>
          <p:cNvSpPr>
            <a:spLocks noGrp="1"/>
          </p:cNvSpPr>
          <p:nvPr>
            <p:ph sz="half" idx="1"/>
          </p:nvPr>
        </p:nvSpPr>
        <p:spPr>
          <a:xfrm>
            <a:off x="896263" y="1825625"/>
            <a:ext cx="5245800" cy="4254775"/>
          </a:xfrm>
        </p:spPr>
        <p:txBody>
          <a:bodyPr lIns="0" tIns="0" rIns="0" bIns="0"/>
          <a:lstStyle>
            <a:lvl1pPr marL="228600" indent="-228600">
              <a:buFont typeface="Wingdings" pitchFamily="2" charset="2"/>
              <a:buChar char="§"/>
              <a:defRPr/>
            </a:lvl1pPr>
            <a:lvl2pPr marL="685800" indent="-228600">
              <a:buFontTx/>
              <a:buBlip>
                <a:blip r:embed="rId2">
                  <a:extLst>
                    <a:ext uri="{96DAC541-7B7A-43D3-8B79-37D633B846F1}">
                      <asvg:svgBlip xmlns:asvg="http://schemas.microsoft.com/office/drawing/2016/SVG/main" r:embed="rId3"/>
                    </a:ext>
                  </a:extLst>
                </a:blip>
              </a:buBlip>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BBCDA42-BB05-E947-B564-65EFB93100CA}"/>
              </a:ext>
            </a:extLst>
          </p:cNvPr>
          <p:cNvSpPr>
            <a:spLocks noGrp="1"/>
          </p:cNvSpPr>
          <p:nvPr>
            <p:ph sz="half" idx="2"/>
          </p:nvPr>
        </p:nvSpPr>
        <p:spPr>
          <a:xfrm>
            <a:off x="6172200" y="1825625"/>
            <a:ext cx="5245800" cy="4254775"/>
          </a:xfrm>
        </p:spPr>
        <p:txBody>
          <a:bodyPr lIns="0" tIns="0" rIns="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3BCB2C9-B62D-F546-A5C0-6BA52501FE8F}"/>
              </a:ext>
            </a:extLst>
          </p:cNvPr>
          <p:cNvSpPr>
            <a:spLocks noGrp="1"/>
          </p:cNvSpPr>
          <p:nvPr>
            <p:ph type="dt" sz="half" idx="10"/>
          </p:nvPr>
        </p:nvSpPr>
        <p:spPr/>
        <p:txBody>
          <a:bodyPr/>
          <a:lstStyle/>
          <a:p>
            <a:fld id="{864CA67E-1F41-FF42-B65F-4BDB52361DF5}" type="datetime1">
              <a:rPr lang="fr-FR" smtClean="0"/>
              <a:t>08/07/2024</a:t>
            </a:fld>
            <a:endParaRPr lang="fr-FR"/>
          </a:p>
        </p:txBody>
      </p:sp>
      <p:sp>
        <p:nvSpPr>
          <p:cNvPr id="6" name="Espace réservé du pied de page 5">
            <a:extLst>
              <a:ext uri="{FF2B5EF4-FFF2-40B4-BE49-F238E27FC236}">
                <a16:creationId xmlns:a16="http://schemas.microsoft.com/office/drawing/2014/main" id="{427F81F1-063D-6043-BC86-C9454546C780}"/>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EA567190-CB86-A74E-B4FE-577472C8E8C8}"/>
              </a:ext>
            </a:extLst>
          </p:cNvPr>
          <p:cNvSpPr>
            <a:spLocks noGrp="1"/>
          </p:cNvSpPr>
          <p:nvPr>
            <p:ph type="sldNum" sz="quarter" idx="12"/>
          </p:nvPr>
        </p:nvSpPr>
        <p:spPr/>
        <p:txBody>
          <a:bodyPr/>
          <a:lstStyle/>
          <a:p>
            <a:fld id="{3F394568-A123-CF43-B37D-0430507FD9CE}" type="slidenum">
              <a:rPr lang="fr-FR" smtClean="0"/>
              <a:t>‹N°›</a:t>
            </a:fld>
            <a:endParaRPr lang="fr-FR"/>
          </a:p>
        </p:txBody>
      </p:sp>
      <p:sp>
        <p:nvSpPr>
          <p:cNvPr id="296" name="Titre 1">
            <a:extLst>
              <a:ext uri="{FF2B5EF4-FFF2-40B4-BE49-F238E27FC236}">
                <a16:creationId xmlns:a16="http://schemas.microsoft.com/office/drawing/2014/main" id="{CA97381B-08C3-DC4E-9063-6E40A43AA20D}"/>
              </a:ext>
            </a:extLst>
          </p:cNvPr>
          <p:cNvSpPr>
            <a:spLocks noGrp="1"/>
          </p:cNvSpPr>
          <p:nvPr>
            <p:ph type="title"/>
          </p:nvPr>
        </p:nvSpPr>
        <p:spPr>
          <a:xfrm>
            <a:off x="895920" y="700892"/>
            <a:ext cx="10529616" cy="1325563"/>
          </a:xfrm>
        </p:spPr>
        <p:txBody>
          <a:bodyPr lIns="0" tIns="0" rIns="0" bIns="0" anchor="t" anchorCtr="0"/>
          <a:lstStyle>
            <a:lvl1pPr>
              <a:defRPr b="1"/>
            </a:lvl1pPr>
          </a:lstStyle>
          <a:p>
            <a:r>
              <a:rPr lang="fr-FR"/>
              <a:t>Modifiez le style du titre</a:t>
            </a:r>
          </a:p>
        </p:txBody>
      </p:sp>
      <p:sp>
        <p:nvSpPr>
          <p:cNvPr id="297" name="Rectangle 296">
            <a:extLst>
              <a:ext uri="{FF2B5EF4-FFF2-40B4-BE49-F238E27FC236}">
                <a16:creationId xmlns:a16="http://schemas.microsoft.com/office/drawing/2014/main" id="{98D25F64-571B-2342-86CA-E82D9C6DEA6A}"/>
              </a:ext>
            </a:extLst>
          </p:cNvPr>
          <p:cNvSpPr/>
          <p:nvPr userDrawn="1"/>
        </p:nvSpPr>
        <p:spPr>
          <a:xfrm>
            <a:off x="10640400" y="4536000"/>
            <a:ext cx="774000" cy="7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305" name="Groupe 304">
            <a:extLst>
              <a:ext uri="{FF2B5EF4-FFF2-40B4-BE49-F238E27FC236}">
                <a16:creationId xmlns:a16="http://schemas.microsoft.com/office/drawing/2014/main" id="{0433CD6A-8751-7A4B-B52F-126194D3CFED}"/>
              </a:ext>
            </a:extLst>
          </p:cNvPr>
          <p:cNvGrpSpPr/>
          <p:nvPr userDrawn="1"/>
        </p:nvGrpSpPr>
        <p:grpSpPr>
          <a:xfrm rot="5400000">
            <a:off x="10900537" y="-2246218"/>
            <a:ext cx="3514831" cy="2448605"/>
            <a:chOff x="3416300" y="1562100"/>
            <a:chExt cx="5361017" cy="3734749"/>
          </a:xfrm>
        </p:grpSpPr>
        <p:sp>
          <p:nvSpPr>
            <p:cNvPr id="306" name="Forme libre 305">
              <a:extLst>
                <a:ext uri="{FF2B5EF4-FFF2-40B4-BE49-F238E27FC236}">
                  <a16:creationId xmlns:a16="http://schemas.microsoft.com/office/drawing/2014/main" id="{D952848A-1610-CB4D-B89B-F7F54AF44E10}"/>
                </a:ext>
              </a:extLst>
            </p:cNvPr>
            <p:cNvSpPr/>
            <p:nvPr/>
          </p:nvSpPr>
          <p:spPr>
            <a:xfrm>
              <a:off x="3416300"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7" name="Forme libre 306">
              <a:extLst>
                <a:ext uri="{FF2B5EF4-FFF2-40B4-BE49-F238E27FC236}">
                  <a16:creationId xmlns:a16="http://schemas.microsoft.com/office/drawing/2014/main" id="{D1BA5C7D-8163-6946-B431-51AE58FB99BE}"/>
                </a:ext>
              </a:extLst>
            </p:cNvPr>
            <p:cNvSpPr/>
            <p:nvPr/>
          </p:nvSpPr>
          <p:spPr>
            <a:xfrm>
              <a:off x="346589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08" name="Forme libre 307">
              <a:extLst>
                <a:ext uri="{FF2B5EF4-FFF2-40B4-BE49-F238E27FC236}">
                  <a16:creationId xmlns:a16="http://schemas.microsoft.com/office/drawing/2014/main" id="{2F026F1F-486C-C24F-BA7C-32A9458EC07E}"/>
                </a:ext>
              </a:extLst>
            </p:cNvPr>
            <p:cNvSpPr/>
            <p:nvPr/>
          </p:nvSpPr>
          <p:spPr>
            <a:xfrm>
              <a:off x="3416300"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09" name="Forme libre 308">
              <a:extLst>
                <a:ext uri="{FF2B5EF4-FFF2-40B4-BE49-F238E27FC236}">
                  <a16:creationId xmlns:a16="http://schemas.microsoft.com/office/drawing/2014/main" id="{17974D87-352D-BE42-B109-1BE4E46B7A77}"/>
                </a:ext>
              </a:extLst>
            </p:cNvPr>
            <p:cNvSpPr/>
            <p:nvPr/>
          </p:nvSpPr>
          <p:spPr>
            <a:xfrm>
              <a:off x="346589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0" name="Forme libre 309">
              <a:extLst>
                <a:ext uri="{FF2B5EF4-FFF2-40B4-BE49-F238E27FC236}">
                  <a16:creationId xmlns:a16="http://schemas.microsoft.com/office/drawing/2014/main" id="{137DA949-F4FB-0C47-ADC9-153CA475BA13}"/>
                </a:ext>
              </a:extLst>
            </p:cNvPr>
            <p:cNvSpPr/>
            <p:nvPr/>
          </p:nvSpPr>
          <p:spPr>
            <a:xfrm>
              <a:off x="3416300"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1" name="Forme libre 310">
              <a:extLst>
                <a:ext uri="{FF2B5EF4-FFF2-40B4-BE49-F238E27FC236}">
                  <a16:creationId xmlns:a16="http://schemas.microsoft.com/office/drawing/2014/main" id="{B8329813-FCDA-E046-90CA-366329B5AD5C}"/>
                </a:ext>
              </a:extLst>
            </p:cNvPr>
            <p:cNvSpPr/>
            <p:nvPr/>
          </p:nvSpPr>
          <p:spPr>
            <a:xfrm>
              <a:off x="346589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2" name="Forme libre 311">
              <a:extLst>
                <a:ext uri="{FF2B5EF4-FFF2-40B4-BE49-F238E27FC236}">
                  <a16:creationId xmlns:a16="http://schemas.microsoft.com/office/drawing/2014/main" id="{D5DFF63C-BDB3-1F42-BF5E-908BB425105D}"/>
                </a:ext>
              </a:extLst>
            </p:cNvPr>
            <p:cNvSpPr/>
            <p:nvPr/>
          </p:nvSpPr>
          <p:spPr>
            <a:xfrm>
              <a:off x="3416300"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3" name="Forme libre 312">
              <a:extLst>
                <a:ext uri="{FF2B5EF4-FFF2-40B4-BE49-F238E27FC236}">
                  <a16:creationId xmlns:a16="http://schemas.microsoft.com/office/drawing/2014/main" id="{5E0CC46C-690E-9649-B2CE-7247F17B2B82}"/>
                </a:ext>
              </a:extLst>
            </p:cNvPr>
            <p:cNvSpPr/>
            <p:nvPr/>
          </p:nvSpPr>
          <p:spPr>
            <a:xfrm>
              <a:off x="346589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4" name="Forme libre 313">
              <a:extLst>
                <a:ext uri="{FF2B5EF4-FFF2-40B4-BE49-F238E27FC236}">
                  <a16:creationId xmlns:a16="http://schemas.microsoft.com/office/drawing/2014/main" id="{D4A68728-D5E1-CB47-A15A-290893C5234C}"/>
                </a:ext>
              </a:extLst>
            </p:cNvPr>
            <p:cNvSpPr/>
            <p:nvPr/>
          </p:nvSpPr>
          <p:spPr>
            <a:xfrm>
              <a:off x="3416300"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5" name="Forme libre 314">
              <a:extLst>
                <a:ext uri="{FF2B5EF4-FFF2-40B4-BE49-F238E27FC236}">
                  <a16:creationId xmlns:a16="http://schemas.microsoft.com/office/drawing/2014/main" id="{8D234384-C964-D54F-A228-E81C4A0961E2}"/>
                </a:ext>
              </a:extLst>
            </p:cNvPr>
            <p:cNvSpPr/>
            <p:nvPr/>
          </p:nvSpPr>
          <p:spPr>
            <a:xfrm>
              <a:off x="346589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6" name="Forme libre 315">
              <a:extLst>
                <a:ext uri="{FF2B5EF4-FFF2-40B4-BE49-F238E27FC236}">
                  <a16:creationId xmlns:a16="http://schemas.microsoft.com/office/drawing/2014/main" id="{5FECB3C3-BB8B-864F-BA89-04DA6FA7CFC2}"/>
                </a:ext>
              </a:extLst>
            </p:cNvPr>
            <p:cNvSpPr/>
            <p:nvPr/>
          </p:nvSpPr>
          <p:spPr>
            <a:xfrm>
              <a:off x="3416300"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7" name="Forme libre 316">
              <a:extLst>
                <a:ext uri="{FF2B5EF4-FFF2-40B4-BE49-F238E27FC236}">
                  <a16:creationId xmlns:a16="http://schemas.microsoft.com/office/drawing/2014/main" id="{8EFEB9C8-A514-CC4B-A1A1-6A433CFD4E52}"/>
                </a:ext>
              </a:extLst>
            </p:cNvPr>
            <p:cNvSpPr/>
            <p:nvPr/>
          </p:nvSpPr>
          <p:spPr>
            <a:xfrm>
              <a:off x="346589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18" name="Forme libre 317">
              <a:extLst>
                <a:ext uri="{FF2B5EF4-FFF2-40B4-BE49-F238E27FC236}">
                  <a16:creationId xmlns:a16="http://schemas.microsoft.com/office/drawing/2014/main" id="{D460A5B0-DACA-464C-B5C5-0887BD7F92F2}"/>
                </a:ext>
              </a:extLst>
            </p:cNvPr>
            <p:cNvSpPr/>
            <p:nvPr/>
          </p:nvSpPr>
          <p:spPr>
            <a:xfrm>
              <a:off x="3416300"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19" name="Forme libre 318">
              <a:extLst>
                <a:ext uri="{FF2B5EF4-FFF2-40B4-BE49-F238E27FC236}">
                  <a16:creationId xmlns:a16="http://schemas.microsoft.com/office/drawing/2014/main" id="{20E0E507-62F3-394B-8B33-DB654155173C}"/>
                </a:ext>
              </a:extLst>
            </p:cNvPr>
            <p:cNvSpPr/>
            <p:nvPr/>
          </p:nvSpPr>
          <p:spPr>
            <a:xfrm>
              <a:off x="346589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0" name="Forme libre 319">
              <a:extLst>
                <a:ext uri="{FF2B5EF4-FFF2-40B4-BE49-F238E27FC236}">
                  <a16:creationId xmlns:a16="http://schemas.microsoft.com/office/drawing/2014/main" id="{3194504D-C084-3746-975C-8F280D11AF85}"/>
                </a:ext>
              </a:extLst>
            </p:cNvPr>
            <p:cNvSpPr/>
            <p:nvPr/>
          </p:nvSpPr>
          <p:spPr>
            <a:xfrm>
              <a:off x="3416300"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1" name="Forme libre 320">
              <a:extLst>
                <a:ext uri="{FF2B5EF4-FFF2-40B4-BE49-F238E27FC236}">
                  <a16:creationId xmlns:a16="http://schemas.microsoft.com/office/drawing/2014/main" id="{B433F399-B606-7742-B33F-BC45365ED71C}"/>
                </a:ext>
              </a:extLst>
            </p:cNvPr>
            <p:cNvSpPr/>
            <p:nvPr/>
          </p:nvSpPr>
          <p:spPr>
            <a:xfrm>
              <a:off x="346589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2" name="Forme libre 321">
              <a:extLst>
                <a:ext uri="{FF2B5EF4-FFF2-40B4-BE49-F238E27FC236}">
                  <a16:creationId xmlns:a16="http://schemas.microsoft.com/office/drawing/2014/main" id="{C44311FF-0FBC-9A45-B4F0-9F95AC9FC209}"/>
                </a:ext>
              </a:extLst>
            </p:cNvPr>
            <p:cNvSpPr/>
            <p:nvPr/>
          </p:nvSpPr>
          <p:spPr>
            <a:xfrm>
              <a:off x="3416300"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3" name="Forme libre 322">
              <a:extLst>
                <a:ext uri="{FF2B5EF4-FFF2-40B4-BE49-F238E27FC236}">
                  <a16:creationId xmlns:a16="http://schemas.microsoft.com/office/drawing/2014/main" id="{49B0E3CA-5A81-A846-87A2-C155C07186F6}"/>
                </a:ext>
              </a:extLst>
            </p:cNvPr>
            <p:cNvSpPr/>
            <p:nvPr/>
          </p:nvSpPr>
          <p:spPr>
            <a:xfrm>
              <a:off x="346589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4" name="Forme libre 323">
              <a:extLst>
                <a:ext uri="{FF2B5EF4-FFF2-40B4-BE49-F238E27FC236}">
                  <a16:creationId xmlns:a16="http://schemas.microsoft.com/office/drawing/2014/main" id="{74F96C30-F8D3-BE48-AB69-8BCD415986DD}"/>
                </a:ext>
              </a:extLst>
            </p:cNvPr>
            <p:cNvSpPr/>
            <p:nvPr/>
          </p:nvSpPr>
          <p:spPr>
            <a:xfrm>
              <a:off x="3416300"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5" name="Forme libre 324">
              <a:extLst>
                <a:ext uri="{FF2B5EF4-FFF2-40B4-BE49-F238E27FC236}">
                  <a16:creationId xmlns:a16="http://schemas.microsoft.com/office/drawing/2014/main" id="{AB08E51F-C976-EC49-95BB-9EBBD98474D0}"/>
                </a:ext>
              </a:extLst>
            </p:cNvPr>
            <p:cNvSpPr/>
            <p:nvPr/>
          </p:nvSpPr>
          <p:spPr>
            <a:xfrm>
              <a:off x="346589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6" name="Forme libre 325">
              <a:extLst>
                <a:ext uri="{FF2B5EF4-FFF2-40B4-BE49-F238E27FC236}">
                  <a16:creationId xmlns:a16="http://schemas.microsoft.com/office/drawing/2014/main" id="{4572641C-84CA-F84A-B431-555664692E2B}"/>
                </a:ext>
              </a:extLst>
            </p:cNvPr>
            <p:cNvSpPr/>
            <p:nvPr/>
          </p:nvSpPr>
          <p:spPr>
            <a:xfrm>
              <a:off x="3821063"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7" name="Forme libre 326">
              <a:extLst>
                <a:ext uri="{FF2B5EF4-FFF2-40B4-BE49-F238E27FC236}">
                  <a16:creationId xmlns:a16="http://schemas.microsoft.com/office/drawing/2014/main" id="{1820BF48-4CB7-D448-83AF-8B349F4D4F52}"/>
                </a:ext>
              </a:extLst>
            </p:cNvPr>
            <p:cNvSpPr/>
            <p:nvPr/>
          </p:nvSpPr>
          <p:spPr>
            <a:xfrm>
              <a:off x="3870659"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28" name="Forme libre 327">
              <a:extLst>
                <a:ext uri="{FF2B5EF4-FFF2-40B4-BE49-F238E27FC236}">
                  <a16:creationId xmlns:a16="http://schemas.microsoft.com/office/drawing/2014/main" id="{09436BB4-CBF0-464E-9D44-ECCD75BF713E}"/>
                </a:ext>
              </a:extLst>
            </p:cNvPr>
            <p:cNvSpPr/>
            <p:nvPr/>
          </p:nvSpPr>
          <p:spPr>
            <a:xfrm>
              <a:off x="3821063"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29" name="Forme libre 328">
              <a:extLst>
                <a:ext uri="{FF2B5EF4-FFF2-40B4-BE49-F238E27FC236}">
                  <a16:creationId xmlns:a16="http://schemas.microsoft.com/office/drawing/2014/main" id="{DC203986-ADBE-DB45-B664-0C03CF1910F7}"/>
                </a:ext>
              </a:extLst>
            </p:cNvPr>
            <p:cNvSpPr/>
            <p:nvPr/>
          </p:nvSpPr>
          <p:spPr>
            <a:xfrm>
              <a:off x="3870659"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0" name="Forme libre 329">
              <a:extLst>
                <a:ext uri="{FF2B5EF4-FFF2-40B4-BE49-F238E27FC236}">
                  <a16:creationId xmlns:a16="http://schemas.microsoft.com/office/drawing/2014/main" id="{44171788-4F1C-A143-A9A3-060E5259DA93}"/>
                </a:ext>
              </a:extLst>
            </p:cNvPr>
            <p:cNvSpPr/>
            <p:nvPr/>
          </p:nvSpPr>
          <p:spPr>
            <a:xfrm>
              <a:off x="3821063"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1" name="Forme libre 330">
              <a:extLst>
                <a:ext uri="{FF2B5EF4-FFF2-40B4-BE49-F238E27FC236}">
                  <a16:creationId xmlns:a16="http://schemas.microsoft.com/office/drawing/2014/main" id="{B2F33138-06F4-3840-81C4-F047BC3662D2}"/>
                </a:ext>
              </a:extLst>
            </p:cNvPr>
            <p:cNvSpPr/>
            <p:nvPr/>
          </p:nvSpPr>
          <p:spPr>
            <a:xfrm>
              <a:off x="3870659"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2" name="Forme libre 331">
              <a:extLst>
                <a:ext uri="{FF2B5EF4-FFF2-40B4-BE49-F238E27FC236}">
                  <a16:creationId xmlns:a16="http://schemas.microsoft.com/office/drawing/2014/main" id="{6E344ECB-A6F0-DC4C-A690-717E5E3A937C}"/>
                </a:ext>
              </a:extLst>
            </p:cNvPr>
            <p:cNvSpPr/>
            <p:nvPr/>
          </p:nvSpPr>
          <p:spPr>
            <a:xfrm>
              <a:off x="3821063"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3" name="Forme libre 332">
              <a:extLst>
                <a:ext uri="{FF2B5EF4-FFF2-40B4-BE49-F238E27FC236}">
                  <a16:creationId xmlns:a16="http://schemas.microsoft.com/office/drawing/2014/main" id="{9C62F98A-3FFA-5640-97C7-34A2331104D1}"/>
                </a:ext>
              </a:extLst>
            </p:cNvPr>
            <p:cNvSpPr/>
            <p:nvPr/>
          </p:nvSpPr>
          <p:spPr>
            <a:xfrm>
              <a:off x="3870659"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4" name="Forme libre 333">
              <a:extLst>
                <a:ext uri="{FF2B5EF4-FFF2-40B4-BE49-F238E27FC236}">
                  <a16:creationId xmlns:a16="http://schemas.microsoft.com/office/drawing/2014/main" id="{3FBE8737-23DE-724F-855D-23F3725802D5}"/>
                </a:ext>
              </a:extLst>
            </p:cNvPr>
            <p:cNvSpPr/>
            <p:nvPr/>
          </p:nvSpPr>
          <p:spPr>
            <a:xfrm>
              <a:off x="3821063"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5" name="Forme libre 334">
              <a:extLst>
                <a:ext uri="{FF2B5EF4-FFF2-40B4-BE49-F238E27FC236}">
                  <a16:creationId xmlns:a16="http://schemas.microsoft.com/office/drawing/2014/main" id="{088AA598-B4CF-6841-AE1A-ABE1CB1B1FA2}"/>
                </a:ext>
              </a:extLst>
            </p:cNvPr>
            <p:cNvSpPr/>
            <p:nvPr/>
          </p:nvSpPr>
          <p:spPr>
            <a:xfrm>
              <a:off x="3870659"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6" name="Forme libre 335">
              <a:extLst>
                <a:ext uri="{FF2B5EF4-FFF2-40B4-BE49-F238E27FC236}">
                  <a16:creationId xmlns:a16="http://schemas.microsoft.com/office/drawing/2014/main" id="{345FD2A5-078C-7546-98C1-B49ADB12A0AA}"/>
                </a:ext>
              </a:extLst>
            </p:cNvPr>
            <p:cNvSpPr/>
            <p:nvPr/>
          </p:nvSpPr>
          <p:spPr>
            <a:xfrm>
              <a:off x="3821063"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7" name="Forme libre 336">
              <a:extLst>
                <a:ext uri="{FF2B5EF4-FFF2-40B4-BE49-F238E27FC236}">
                  <a16:creationId xmlns:a16="http://schemas.microsoft.com/office/drawing/2014/main" id="{91070E55-8E85-E244-873F-E0BD45F3FDB6}"/>
                </a:ext>
              </a:extLst>
            </p:cNvPr>
            <p:cNvSpPr/>
            <p:nvPr/>
          </p:nvSpPr>
          <p:spPr>
            <a:xfrm>
              <a:off x="3870659"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38" name="Forme libre 337">
              <a:extLst>
                <a:ext uri="{FF2B5EF4-FFF2-40B4-BE49-F238E27FC236}">
                  <a16:creationId xmlns:a16="http://schemas.microsoft.com/office/drawing/2014/main" id="{D9BBBC8F-3972-414F-AAE9-F3C38E5E68DA}"/>
                </a:ext>
              </a:extLst>
            </p:cNvPr>
            <p:cNvSpPr/>
            <p:nvPr/>
          </p:nvSpPr>
          <p:spPr>
            <a:xfrm>
              <a:off x="3821063"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39" name="Forme libre 338">
              <a:extLst>
                <a:ext uri="{FF2B5EF4-FFF2-40B4-BE49-F238E27FC236}">
                  <a16:creationId xmlns:a16="http://schemas.microsoft.com/office/drawing/2014/main" id="{B98E9DEE-08D5-C84E-9AD4-AC3C81DA567D}"/>
                </a:ext>
              </a:extLst>
            </p:cNvPr>
            <p:cNvSpPr/>
            <p:nvPr/>
          </p:nvSpPr>
          <p:spPr>
            <a:xfrm>
              <a:off x="3870659"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0" name="Forme libre 339">
              <a:extLst>
                <a:ext uri="{FF2B5EF4-FFF2-40B4-BE49-F238E27FC236}">
                  <a16:creationId xmlns:a16="http://schemas.microsoft.com/office/drawing/2014/main" id="{6FF70C2D-5CAA-1041-A836-E52D377B2D67}"/>
                </a:ext>
              </a:extLst>
            </p:cNvPr>
            <p:cNvSpPr/>
            <p:nvPr/>
          </p:nvSpPr>
          <p:spPr>
            <a:xfrm>
              <a:off x="3821063"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1" name="Forme libre 340">
              <a:extLst>
                <a:ext uri="{FF2B5EF4-FFF2-40B4-BE49-F238E27FC236}">
                  <a16:creationId xmlns:a16="http://schemas.microsoft.com/office/drawing/2014/main" id="{20C38402-70F6-E849-A2BA-9EF9F76FEB02}"/>
                </a:ext>
              </a:extLst>
            </p:cNvPr>
            <p:cNvSpPr/>
            <p:nvPr/>
          </p:nvSpPr>
          <p:spPr>
            <a:xfrm>
              <a:off x="3870659"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2" name="Forme libre 341">
              <a:extLst>
                <a:ext uri="{FF2B5EF4-FFF2-40B4-BE49-F238E27FC236}">
                  <a16:creationId xmlns:a16="http://schemas.microsoft.com/office/drawing/2014/main" id="{7E6C87AB-F596-E348-8308-2DCC2F5E0F66}"/>
                </a:ext>
              </a:extLst>
            </p:cNvPr>
            <p:cNvSpPr/>
            <p:nvPr/>
          </p:nvSpPr>
          <p:spPr>
            <a:xfrm>
              <a:off x="3821063"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3" name="Forme libre 342">
              <a:extLst>
                <a:ext uri="{FF2B5EF4-FFF2-40B4-BE49-F238E27FC236}">
                  <a16:creationId xmlns:a16="http://schemas.microsoft.com/office/drawing/2014/main" id="{CF741D50-C677-0943-96BE-26491255DC69}"/>
                </a:ext>
              </a:extLst>
            </p:cNvPr>
            <p:cNvSpPr/>
            <p:nvPr/>
          </p:nvSpPr>
          <p:spPr>
            <a:xfrm>
              <a:off x="3870659"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4" name="Forme libre 343">
              <a:extLst>
                <a:ext uri="{FF2B5EF4-FFF2-40B4-BE49-F238E27FC236}">
                  <a16:creationId xmlns:a16="http://schemas.microsoft.com/office/drawing/2014/main" id="{A597B352-D6EA-7746-915F-18AF26663B35}"/>
                </a:ext>
              </a:extLst>
            </p:cNvPr>
            <p:cNvSpPr/>
            <p:nvPr/>
          </p:nvSpPr>
          <p:spPr>
            <a:xfrm>
              <a:off x="3821063"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5" name="Forme libre 344">
              <a:extLst>
                <a:ext uri="{FF2B5EF4-FFF2-40B4-BE49-F238E27FC236}">
                  <a16:creationId xmlns:a16="http://schemas.microsoft.com/office/drawing/2014/main" id="{0DCF79CB-9D31-1544-BE7F-F68E4194CFE1}"/>
                </a:ext>
              </a:extLst>
            </p:cNvPr>
            <p:cNvSpPr/>
            <p:nvPr/>
          </p:nvSpPr>
          <p:spPr>
            <a:xfrm>
              <a:off x="3870659"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6" name="Forme libre 345">
              <a:extLst>
                <a:ext uri="{FF2B5EF4-FFF2-40B4-BE49-F238E27FC236}">
                  <a16:creationId xmlns:a16="http://schemas.microsoft.com/office/drawing/2014/main" id="{CD9E72EF-4D48-E542-A2A0-B628FCBE47E0}"/>
                </a:ext>
              </a:extLst>
            </p:cNvPr>
            <p:cNvSpPr/>
            <p:nvPr/>
          </p:nvSpPr>
          <p:spPr>
            <a:xfrm>
              <a:off x="422582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7" name="Forme libre 346">
              <a:extLst>
                <a:ext uri="{FF2B5EF4-FFF2-40B4-BE49-F238E27FC236}">
                  <a16:creationId xmlns:a16="http://schemas.microsoft.com/office/drawing/2014/main" id="{26BC5B2B-09F7-ED41-B65B-FA8F2A8CF22B}"/>
                </a:ext>
              </a:extLst>
            </p:cNvPr>
            <p:cNvSpPr/>
            <p:nvPr/>
          </p:nvSpPr>
          <p:spPr>
            <a:xfrm>
              <a:off x="4275422"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48" name="Forme libre 347">
              <a:extLst>
                <a:ext uri="{FF2B5EF4-FFF2-40B4-BE49-F238E27FC236}">
                  <a16:creationId xmlns:a16="http://schemas.microsoft.com/office/drawing/2014/main" id="{6F0F3050-B295-F248-B4FF-575833EAC7B8}"/>
                </a:ext>
              </a:extLst>
            </p:cNvPr>
            <p:cNvSpPr/>
            <p:nvPr/>
          </p:nvSpPr>
          <p:spPr>
            <a:xfrm>
              <a:off x="422582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49" name="Forme libre 348">
              <a:extLst>
                <a:ext uri="{FF2B5EF4-FFF2-40B4-BE49-F238E27FC236}">
                  <a16:creationId xmlns:a16="http://schemas.microsoft.com/office/drawing/2014/main" id="{F0A6C580-A2D1-0A4B-8A7C-CA26E5DC99AF}"/>
                </a:ext>
              </a:extLst>
            </p:cNvPr>
            <p:cNvSpPr/>
            <p:nvPr/>
          </p:nvSpPr>
          <p:spPr>
            <a:xfrm>
              <a:off x="4275422"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0" name="Forme libre 349">
              <a:extLst>
                <a:ext uri="{FF2B5EF4-FFF2-40B4-BE49-F238E27FC236}">
                  <a16:creationId xmlns:a16="http://schemas.microsoft.com/office/drawing/2014/main" id="{A212B3CE-9C7B-7149-A9B7-3AC03A7DACE0}"/>
                </a:ext>
              </a:extLst>
            </p:cNvPr>
            <p:cNvSpPr/>
            <p:nvPr/>
          </p:nvSpPr>
          <p:spPr>
            <a:xfrm>
              <a:off x="422582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1" name="Forme libre 350">
              <a:extLst>
                <a:ext uri="{FF2B5EF4-FFF2-40B4-BE49-F238E27FC236}">
                  <a16:creationId xmlns:a16="http://schemas.microsoft.com/office/drawing/2014/main" id="{07B1FAAB-9332-F247-A3F9-705EFEAFE37A}"/>
                </a:ext>
              </a:extLst>
            </p:cNvPr>
            <p:cNvSpPr/>
            <p:nvPr/>
          </p:nvSpPr>
          <p:spPr>
            <a:xfrm>
              <a:off x="4275422"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2" name="Forme libre 351">
              <a:extLst>
                <a:ext uri="{FF2B5EF4-FFF2-40B4-BE49-F238E27FC236}">
                  <a16:creationId xmlns:a16="http://schemas.microsoft.com/office/drawing/2014/main" id="{0A9FA4DA-3CCC-4741-ABD2-C30C374DA3DC}"/>
                </a:ext>
              </a:extLst>
            </p:cNvPr>
            <p:cNvSpPr/>
            <p:nvPr/>
          </p:nvSpPr>
          <p:spPr>
            <a:xfrm>
              <a:off x="422582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3" name="Forme libre 352">
              <a:extLst>
                <a:ext uri="{FF2B5EF4-FFF2-40B4-BE49-F238E27FC236}">
                  <a16:creationId xmlns:a16="http://schemas.microsoft.com/office/drawing/2014/main" id="{70EFDA58-F41D-7442-AF4C-991AD94D2093}"/>
                </a:ext>
              </a:extLst>
            </p:cNvPr>
            <p:cNvSpPr/>
            <p:nvPr/>
          </p:nvSpPr>
          <p:spPr>
            <a:xfrm>
              <a:off x="4275422"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4" name="Forme libre 353">
              <a:extLst>
                <a:ext uri="{FF2B5EF4-FFF2-40B4-BE49-F238E27FC236}">
                  <a16:creationId xmlns:a16="http://schemas.microsoft.com/office/drawing/2014/main" id="{8D6FCE50-3960-AF4C-B85D-7DB071C5375A}"/>
                </a:ext>
              </a:extLst>
            </p:cNvPr>
            <p:cNvSpPr/>
            <p:nvPr/>
          </p:nvSpPr>
          <p:spPr>
            <a:xfrm>
              <a:off x="422582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5" name="Forme libre 354">
              <a:extLst>
                <a:ext uri="{FF2B5EF4-FFF2-40B4-BE49-F238E27FC236}">
                  <a16:creationId xmlns:a16="http://schemas.microsoft.com/office/drawing/2014/main" id="{E67623F5-F879-544E-A268-E114291321DC}"/>
                </a:ext>
              </a:extLst>
            </p:cNvPr>
            <p:cNvSpPr/>
            <p:nvPr/>
          </p:nvSpPr>
          <p:spPr>
            <a:xfrm>
              <a:off x="4275422"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6" name="Forme libre 355">
              <a:extLst>
                <a:ext uri="{FF2B5EF4-FFF2-40B4-BE49-F238E27FC236}">
                  <a16:creationId xmlns:a16="http://schemas.microsoft.com/office/drawing/2014/main" id="{02E303C3-7649-8446-B138-57FBB52907FA}"/>
                </a:ext>
              </a:extLst>
            </p:cNvPr>
            <p:cNvSpPr/>
            <p:nvPr/>
          </p:nvSpPr>
          <p:spPr>
            <a:xfrm>
              <a:off x="422582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7" name="Forme libre 356">
              <a:extLst>
                <a:ext uri="{FF2B5EF4-FFF2-40B4-BE49-F238E27FC236}">
                  <a16:creationId xmlns:a16="http://schemas.microsoft.com/office/drawing/2014/main" id="{3D54480D-76AE-D043-84EE-E5050752E88F}"/>
                </a:ext>
              </a:extLst>
            </p:cNvPr>
            <p:cNvSpPr/>
            <p:nvPr/>
          </p:nvSpPr>
          <p:spPr>
            <a:xfrm>
              <a:off x="4275422"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58" name="Forme libre 357">
              <a:extLst>
                <a:ext uri="{FF2B5EF4-FFF2-40B4-BE49-F238E27FC236}">
                  <a16:creationId xmlns:a16="http://schemas.microsoft.com/office/drawing/2014/main" id="{A7E16082-61E2-4D41-9E85-9DE553EC5609}"/>
                </a:ext>
              </a:extLst>
            </p:cNvPr>
            <p:cNvSpPr/>
            <p:nvPr/>
          </p:nvSpPr>
          <p:spPr>
            <a:xfrm>
              <a:off x="422582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59" name="Forme libre 358">
              <a:extLst>
                <a:ext uri="{FF2B5EF4-FFF2-40B4-BE49-F238E27FC236}">
                  <a16:creationId xmlns:a16="http://schemas.microsoft.com/office/drawing/2014/main" id="{F58C97D5-ACB8-A64F-AE0B-7E9DBBA458B0}"/>
                </a:ext>
              </a:extLst>
            </p:cNvPr>
            <p:cNvSpPr/>
            <p:nvPr/>
          </p:nvSpPr>
          <p:spPr>
            <a:xfrm>
              <a:off x="4275422"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0" name="Forme libre 359">
              <a:extLst>
                <a:ext uri="{FF2B5EF4-FFF2-40B4-BE49-F238E27FC236}">
                  <a16:creationId xmlns:a16="http://schemas.microsoft.com/office/drawing/2014/main" id="{8CAC1901-8E87-9E42-9699-E1C692735B55}"/>
                </a:ext>
              </a:extLst>
            </p:cNvPr>
            <p:cNvSpPr/>
            <p:nvPr/>
          </p:nvSpPr>
          <p:spPr>
            <a:xfrm>
              <a:off x="422582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1" name="Forme libre 360">
              <a:extLst>
                <a:ext uri="{FF2B5EF4-FFF2-40B4-BE49-F238E27FC236}">
                  <a16:creationId xmlns:a16="http://schemas.microsoft.com/office/drawing/2014/main" id="{40A4BEEC-CC62-AB4A-8DA1-FDE097E9D833}"/>
                </a:ext>
              </a:extLst>
            </p:cNvPr>
            <p:cNvSpPr/>
            <p:nvPr/>
          </p:nvSpPr>
          <p:spPr>
            <a:xfrm>
              <a:off x="4275422"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2" name="Forme libre 361">
              <a:extLst>
                <a:ext uri="{FF2B5EF4-FFF2-40B4-BE49-F238E27FC236}">
                  <a16:creationId xmlns:a16="http://schemas.microsoft.com/office/drawing/2014/main" id="{4174DA78-6733-9C47-892D-5ABF8048AB28}"/>
                </a:ext>
              </a:extLst>
            </p:cNvPr>
            <p:cNvSpPr/>
            <p:nvPr/>
          </p:nvSpPr>
          <p:spPr>
            <a:xfrm>
              <a:off x="422582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3" name="Forme libre 362">
              <a:extLst>
                <a:ext uri="{FF2B5EF4-FFF2-40B4-BE49-F238E27FC236}">
                  <a16:creationId xmlns:a16="http://schemas.microsoft.com/office/drawing/2014/main" id="{5EC98F65-6939-F44B-8C23-68AA1001AC55}"/>
                </a:ext>
              </a:extLst>
            </p:cNvPr>
            <p:cNvSpPr/>
            <p:nvPr/>
          </p:nvSpPr>
          <p:spPr>
            <a:xfrm>
              <a:off x="4275422"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4" name="Forme libre 363">
              <a:extLst>
                <a:ext uri="{FF2B5EF4-FFF2-40B4-BE49-F238E27FC236}">
                  <a16:creationId xmlns:a16="http://schemas.microsoft.com/office/drawing/2014/main" id="{CB0804D7-CBCC-574D-92CA-74FC009F0A9E}"/>
                </a:ext>
              </a:extLst>
            </p:cNvPr>
            <p:cNvSpPr/>
            <p:nvPr/>
          </p:nvSpPr>
          <p:spPr>
            <a:xfrm>
              <a:off x="422582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5" name="Forme libre 364">
              <a:extLst>
                <a:ext uri="{FF2B5EF4-FFF2-40B4-BE49-F238E27FC236}">
                  <a16:creationId xmlns:a16="http://schemas.microsoft.com/office/drawing/2014/main" id="{9EF0FE70-4F24-6D42-82AB-B8CA2ABF4C8E}"/>
                </a:ext>
              </a:extLst>
            </p:cNvPr>
            <p:cNvSpPr/>
            <p:nvPr/>
          </p:nvSpPr>
          <p:spPr>
            <a:xfrm>
              <a:off x="4275422"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6" name="Forme libre 365">
              <a:extLst>
                <a:ext uri="{FF2B5EF4-FFF2-40B4-BE49-F238E27FC236}">
                  <a16:creationId xmlns:a16="http://schemas.microsoft.com/office/drawing/2014/main" id="{0B13C487-699C-6448-9C96-3B00DA51BCAD}"/>
                </a:ext>
              </a:extLst>
            </p:cNvPr>
            <p:cNvSpPr/>
            <p:nvPr/>
          </p:nvSpPr>
          <p:spPr>
            <a:xfrm>
              <a:off x="463058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7" name="Forme libre 366">
              <a:extLst>
                <a:ext uri="{FF2B5EF4-FFF2-40B4-BE49-F238E27FC236}">
                  <a16:creationId xmlns:a16="http://schemas.microsoft.com/office/drawing/2014/main" id="{D2414595-7383-E246-9C71-442668D07792}"/>
                </a:ext>
              </a:extLst>
            </p:cNvPr>
            <p:cNvSpPr/>
            <p:nvPr/>
          </p:nvSpPr>
          <p:spPr>
            <a:xfrm>
              <a:off x="468018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68" name="Forme libre 367">
              <a:extLst>
                <a:ext uri="{FF2B5EF4-FFF2-40B4-BE49-F238E27FC236}">
                  <a16:creationId xmlns:a16="http://schemas.microsoft.com/office/drawing/2014/main" id="{DB06D3E6-73C3-A145-AC36-46414B69C62E}"/>
                </a:ext>
              </a:extLst>
            </p:cNvPr>
            <p:cNvSpPr/>
            <p:nvPr/>
          </p:nvSpPr>
          <p:spPr>
            <a:xfrm>
              <a:off x="463058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69" name="Forme libre 368">
              <a:extLst>
                <a:ext uri="{FF2B5EF4-FFF2-40B4-BE49-F238E27FC236}">
                  <a16:creationId xmlns:a16="http://schemas.microsoft.com/office/drawing/2014/main" id="{C8E37A36-6E1F-F641-B888-67AD3F661552}"/>
                </a:ext>
              </a:extLst>
            </p:cNvPr>
            <p:cNvSpPr/>
            <p:nvPr/>
          </p:nvSpPr>
          <p:spPr>
            <a:xfrm>
              <a:off x="468018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0" name="Forme libre 369">
              <a:extLst>
                <a:ext uri="{FF2B5EF4-FFF2-40B4-BE49-F238E27FC236}">
                  <a16:creationId xmlns:a16="http://schemas.microsoft.com/office/drawing/2014/main" id="{83F8CB33-4C0B-1C4F-8AFA-E2219A6B09C7}"/>
                </a:ext>
              </a:extLst>
            </p:cNvPr>
            <p:cNvSpPr/>
            <p:nvPr/>
          </p:nvSpPr>
          <p:spPr>
            <a:xfrm>
              <a:off x="463058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1" name="Forme libre 370">
              <a:extLst>
                <a:ext uri="{FF2B5EF4-FFF2-40B4-BE49-F238E27FC236}">
                  <a16:creationId xmlns:a16="http://schemas.microsoft.com/office/drawing/2014/main" id="{FB55E9E7-AF0E-3048-80AF-2336E3498409}"/>
                </a:ext>
              </a:extLst>
            </p:cNvPr>
            <p:cNvSpPr/>
            <p:nvPr/>
          </p:nvSpPr>
          <p:spPr>
            <a:xfrm>
              <a:off x="468018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2" name="Forme libre 371">
              <a:extLst>
                <a:ext uri="{FF2B5EF4-FFF2-40B4-BE49-F238E27FC236}">
                  <a16:creationId xmlns:a16="http://schemas.microsoft.com/office/drawing/2014/main" id="{D5ED7366-6434-D643-9699-451D311BB886}"/>
                </a:ext>
              </a:extLst>
            </p:cNvPr>
            <p:cNvSpPr/>
            <p:nvPr/>
          </p:nvSpPr>
          <p:spPr>
            <a:xfrm>
              <a:off x="463058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3" name="Forme libre 372">
              <a:extLst>
                <a:ext uri="{FF2B5EF4-FFF2-40B4-BE49-F238E27FC236}">
                  <a16:creationId xmlns:a16="http://schemas.microsoft.com/office/drawing/2014/main" id="{D1F640CA-BF6B-CF46-B830-FD8F65CF10ED}"/>
                </a:ext>
              </a:extLst>
            </p:cNvPr>
            <p:cNvSpPr/>
            <p:nvPr/>
          </p:nvSpPr>
          <p:spPr>
            <a:xfrm>
              <a:off x="468018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4" name="Forme libre 373">
              <a:extLst>
                <a:ext uri="{FF2B5EF4-FFF2-40B4-BE49-F238E27FC236}">
                  <a16:creationId xmlns:a16="http://schemas.microsoft.com/office/drawing/2014/main" id="{D4D7DE1B-5BE6-E349-AC1D-212699E7AF60}"/>
                </a:ext>
              </a:extLst>
            </p:cNvPr>
            <p:cNvSpPr/>
            <p:nvPr/>
          </p:nvSpPr>
          <p:spPr>
            <a:xfrm>
              <a:off x="463058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5" name="Forme libre 374">
              <a:extLst>
                <a:ext uri="{FF2B5EF4-FFF2-40B4-BE49-F238E27FC236}">
                  <a16:creationId xmlns:a16="http://schemas.microsoft.com/office/drawing/2014/main" id="{ADC6278E-E115-FE42-B91B-24B0B9BB199A}"/>
                </a:ext>
              </a:extLst>
            </p:cNvPr>
            <p:cNvSpPr/>
            <p:nvPr/>
          </p:nvSpPr>
          <p:spPr>
            <a:xfrm>
              <a:off x="468018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6" name="Forme libre 375">
              <a:extLst>
                <a:ext uri="{FF2B5EF4-FFF2-40B4-BE49-F238E27FC236}">
                  <a16:creationId xmlns:a16="http://schemas.microsoft.com/office/drawing/2014/main" id="{B5C06959-30E8-8D40-AE4D-0CCFBAAF1B50}"/>
                </a:ext>
              </a:extLst>
            </p:cNvPr>
            <p:cNvSpPr/>
            <p:nvPr/>
          </p:nvSpPr>
          <p:spPr>
            <a:xfrm>
              <a:off x="463058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7" name="Forme libre 376">
              <a:extLst>
                <a:ext uri="{FF2B5EF4-FFF2-40B4-BE49-F238E27FC236}">
                  <a16:creationId xmlns:a16="http://schemas.microsoft.com/office/drawing/2014/main" id="{F8712CF2-90CB-D243-A3E5-3637103DC9F1}"/>
                </a:ext>
              </a:extLst>
            </p:cNvPr>
            <p:cNvSpPr/>
            <p:nvPr/>
          </p:nvSpPr>
          <p:spPr>
            <a:xfrm>
              <a:off x="468018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78" name="Forme libre 377">
              <a:extLst>
                <a:ext uri="{FF2B5EF4-FFF2-40B4-BE49-F238E27FC236}">
                  <a16:creationId xmlns:a16="http://schemas.microsoft.com/office/drawing/2014/main" id="{9C06422B-C8C9-F248-BE92-AE23373C4C7A}"/>
                </a:ext>
              </a:extLst>
            </p:cNvPr>
            <p:cNvSpPr/>
            <p:nvPr/>
          </p:nvSpPr>
          <p:spPr>
            <a:xfrm>
              <a:off x="463058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79" name="Forme libre 378">
              <a:extLst>
                <a:ext uri="{FF2B5EF4-FFF2-40B4-BE49-F238E27FC236}">
                  <a16:creationId xmlns:a16="http://schemas.microsoft.com/office/drawing/2014/main" id="{CEB24A93-7BD9-C441-90E8-209E232E79D2}"/>
                </a:ext>
              </a:extLst>
            </p:cNvPr>
            <p:cNvSpPr/>
            <p:nvPr/>
          </p:nvSpPr>
          <p:spPr>
            <a:xfrm>
              <a:off x="468018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0" name="Forme libre 379">
              <a:extLst>
                <a:ext uri="{FF2B5EF4-FFF2-40B4-BE49-F238E27FC236}">
                  <a16:creationId xmlns:a16="http://schemas.microsoft.com/office/drawing/2014/main" id="{AEC3BC17-78AB-7A4D-8DEA-11847E42CB23}"/>
                </a:ext>
              </a:extLst>
            </p:cNvPr>
            <p:cNvSpPr/>
            <p:nvPr/>
          </p:nvSpPr>
          <p:spPr>
            <a:xfrm>
              <a:off x="463058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1" name="Forme libre 380">
              <a:extLst>
                <a:ext uri="{FF2B5EF4-FFF2-40B4-BE49-F238E27FC236}">
                  <a16:creationId xmlns:a16="http://schemas.microsoft.com/office/drawing/2014/main" id="{4AF3C78D-1C47-274A-9EAC-8C4E69BFDE05}"/>
                </a:ext>
              </a:extLst>
            </p:cNvPr>
            <p:cNvSpPr/>
            <p:nvPr/>
          </p:nvSpPr>
          <p:spPr>
            <a:xfrm>
              <a:off x="468018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2" name="Forme libre 381">
              <a:extLst>
                <a:ext uri="{FF2B5EF4-FFF2-40B4-BE49-F238E27FC236}">
                  <a16:creationId xmlns:a16="http://schemas.microsoft.com/office/drawing/2014/main" id="{9321EB52-0C7F-AB4F-83BF-74FE08DAC064}"/>
                </a:ext>
              </a:extLst>
            </p:cNvPr>
            <p:cNvSpPr/>
            <p:nvPr/>
          </p:nvSpPr>
          <p:spPr>
            <a:xfrm>
              <a:off x="463058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3" name="Forme libre 382">
              <a:extLst>
                <a:ext uri="{FF2B5EF4-FFF2-40B4-BE49-F238E27FC236}">
                  <a16:creationId xmlns:a16="http://schemas.microsoft.com/office/drawing/2014/main" id="{A556DE0C-786A-F14B-A480-1A0E5BC9F927}"/>
                </a:ext>
              </a:extLst>
            </p:cNvPr>
            <p:cNvSpPr/>
            <p:nvPr/>
          </p:nvSpPr>
          <p:spPr>
            <a:xfrm>
              <a:off x="468018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4" name="Forme libre 383">
              <a:extLst>
                <a:ext uri="{FF2B5EF4-FFF2-40B4-BE49-F238E27FC236}">
                  <a16:creationId xmlns:a16="http://schemas.microsoft.com/office/drawing/2014/main" id="{3F8BF1B7-E2BD-3D4E-9692-49520E5CFCDB}"/>
                </a:ext>
              </a:extLst>
            </p:cNvPr>
            <p:cNvSpPr/>
            <p:nvPr/>
          </p:nvSpPr>
          <p:spPr>
            <a:xfrm>
              <a:off x="463058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5" name="Forme libre 384">
              <a:extLst>
                <a:ext uri="{FF2B5EF4-FFF2-40B4-BE49-F238E27FC236}">
                  <a16:creationId xmlns:a16="http://schemas.microsoft.com/office/drawing/2014/main" id="{5D9D821C-971D-A348-B6CF-777875C57416}"/>
                </a:ext>
              </a:extLst>
            </p:cNvPr>
            <p:cNvSpPr/>
            <p:nvPr/>
          </p:nvSpPr>
          <p:spPr>
            <a:xfrm>
              <a:off x="468018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6" name="Forme libre 385">
              <a:extLst>
                <a:ext uri="{FF2B5EF4-FFF2-40B4-BE49-F238E27FC236}">
                  <a16:creationId xmlns:a16="http://schemas.microsoft.com/office/drawing/2014/main" id="{3245991A-CC43-684F-975E-25BCE03E2826}"/>
                </a:ext>
              </a:extLst>
            </p:cNvPr>
            <p:cNvSpPr/>
            <p:nvPr/>
          </p:nvSpPr>
          <p:spPr>
            <a:xfrm>
              <a:off x="503535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7" name="Forme libre 386">
              <a:extLst>
                <a:ext uri="{FF2B5EF4-FFF2-40B4-BE49-F238E27FC236}">
                  <a16:creationId xmlns:a16="http://schemas.microsoft.com/office/drawing/2014/main" id="{81D16AED-9D7C-6147-8EF0-84C06FA91C89}"/>
                </a:ext>
              </a:extLst>
            </p:cNvPr>
            <p:cNvSpPr/>
            <p:nvPr/>
          </p:nvSpPr>
          <p:spPr>
            <a:xfrm>
              <a:off x="508494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88" name="Forme libre 387">
              <a:extLst>
                <a:ext uri="{FF2B5EF4-FFF2-40B4-BE49-F238E27FC236}">
                  <a16:creationId xmlns:a16="http://schemas.microsoft.com/office/drawing/2014/main" id="{8B1226CA-C53B-E64A-806B-D1ED7C4F53F0}"/>
                </a:ext>
              </a:extLst>
            </p:cNvPr>
            <p:cNvSpPr/>
            <p:nvPr/>
          </p:nvSpPr>
          <p:spPr>
            <a:xfrm>
              <a:off x="503535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89" name="Forme libre 388">
              <a:extLst>
                <a:ext uri="{FF2B5EF4-FFF2-40B4-BE49-F238E27FC236}">
                  <a16:creationId xmlns:a16="http://schemas.microsoft.com/office/drawing/2014/main" id="{30C6CB72-8460-D14C-9838-7EC5B8D3F4A6}"/>
                </a:ext>
              </a:extLst>
            </p:cNvPr>
            <p:cNvSpPr/>
            <p:nvPr/>
          </p:nvSpPr>
          <p:spPr>
            <a:xfrm>
              <a:off x="508494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0" name="Forme libre 389">
              <a:extLst>
                <a:ext uri="{FF2B5EF4-FFF2-40B4-BE49-F238E27FC236}">
                  <a16:creationId xmlns:a16="http://schemas.microsoft.com/office/drawing/2014/main" id="{A52A8C0F-14A6-A74B-87E3-E34A39BA4EFF}"/>
                </a:ext>
              </a:extLst>
            </p:cNvPr>
            <p:cNvSpPr/>
            <p:nvPr/>
          </p:nvSpPr>
          <p:spPr>
            <a:xfrm>
              <a:off x="503535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1" name="Forme libre 390">
              <a:extLst>
                <a:ext uri="{FF2B5EF4-FFF2-40B4-BE49-F238E27FC236}">
                  <a16:creationId xmlns:a16="http://schemas.microsoft.com/office/drawing/2014/main" id="{660D3020-0DD0-8146-B218-6E94D13DCAAA}"/>
                </a:ext>
              </a:extLst>
            </p:cNvPr>
            <p:cNvSpPr/>
            <p:nvPr/>
          </p:nvSpPr>
          <p:spPr>
            <a:xfrm>
              <a:off x="508494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2" name="Forme libre 391">
              <a:extLst>
                <a:ext uri="{FF2B5EF4-FFF2-40B4-BE49-F238E27FC236}">
                  <a16:creationId xmlns:a16="http://schemas.microsoft.com/office/drawing/2014/main" id="{B420BE81-742B-2F4B-9E8E-3E29147A23F5}"/>
                </a:ext>
              </a:extLst>
            </p:cNvPr>
            <p:cNvSpPr/>
            <p:nvPr/>
          </p:nvSpPr>
          <p:spPr>
            <a:xfrm>
              <a:off x="503535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3" name="Forme libre 392">
              <a:extLst>
                <a:ext uri="{FF2B5EF4-FFF2-40B4-BE49-F238E27FC236}">
                  <a16:creationId xmlns:a16="http://schemas.microsoft.com/office/drawing/2014/main" id="{531535D2-4E54-9B48-8E1F-8AB0607251B5}"/>
                </a:ext>
              </a:extLst>
            </p:cNvPr>
            <p:cNvSpPr/>
            <p:nvPr/>
          </p:nvSpPr>
          <p:spPr>
            <a:xfrm>
              <a:off x="508494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4" name="Forme libre 393">
              <a:extLst>
                <a:ext uri="{FF2B5EF4-FFF2-40B4-BE49-F238E27FC236}">
                  <a16:creationId xmlns:a16="http://schemas.microsoft.com/office/drawing/2014/main" id="{5606B4B2-5FD0-7D46-8CFA-0B78FAA60730}"/>
                </a:ext>
              </a:extLst>
            </p:cNvPr>
            <p:cNvSpPr/>
            <p:nvPr/>
          </p:nvSpPr>
          <p:spPr>
            <a:xfrm>
              <a:off x="503535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5" name="Forme libre 394">
              <a:extLst>
                <a:ext uri="{FF2B5EF4-FFF2-40B4-BE49-F238E27FC236}">
                  <a16:creationId xmlns:a16="http://schemas.microsoft.com/office/drawing/2014/main" id="{141CFF0A-A203-C344-8D24-90F3F2F910D4}"/>
                </a:ext>
              </a:extLst>
            </p:cNvPr>
            <p:cNvSpPr/>
            <p:nvPr/>
          </p:nvSpPr>
          <p:spPr>
            <a:xfrm>
              <a:off x="508494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6" name="Forme libre 395">
              <a:extLst>
                <a:ext uri="{FF2B5EF4-FFF2-40B4-BE49-F238E27FC236}">
                  <a16:creationId xmlns:a16="http://schemas.microsoft.com/office/drawing/2014/main" id="{332F5CC0-3769-084D-AC4E-65F69CB45515}"/>
                </a:ext>
              </a:extLst>
            </p:cNvPr>
            <p:cNvSpPr/>
            <p:nvPr/>
          </p:nvSpPr>
          <p:spPr>
            <a:xfrm>
              <a:off x="503535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7" name="Forme libre 396">
              <a:extLst>
                <a:ext uri="{FF2B5EF4-FFF2-40B4-BE49-F238E27FC236}">
                  <a16:creationId xmlns:a16="http://schemas.microsoft.com/office/drawing/2014/main" id="{43ADB93C-6C70-7344-A99D-3ED8E8890E87}"/>
                </a:ext>
              </a:extLst>
            </p:cNvPr>
            <p:cNvSpPr/>
            <p:nvPr/>
          </p:nvSpPr>
          <p:spPr>
            <a:xfrm>
              <a:off x="508494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398" name="Forme libre 397">
              <a:extLst>
                <a:ext uri="{FF2B5EF4-FFF2-40B4-BE49-F238E27FC236}">
                  <a16:creationId xmlns:a16="http://schemas.microsoft.com/office/drawing/2014/main" id="{742BAB14-F450-3F42-8746-2E60DA6D52B8}"/>
                </a:ext>
              </a:extLst>
            </p:cNvPr>
            <p:cNvSpPr/>
            <p:nvPr/>
          </p:nvSpPr>
          <p:spPr>
            <a:xfrm>
              <a:off x="503535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399" name="Forme libre 398">
              <a:extLst>
                <a:ext uri="{FF2B5EF4-FFF2-40B4-BE49-F238E27FC236}">
                  <a16:creationId xmlns:a16="http://schemas.microsoft.com/office/drawing/2014/main" id="{064AFB24-2D50-5744-90C9-C3C0AA18FD3D}"/>
                </a:ext>
              </a:extLst>
            </p:cNvPr>
            <p:cNvSpPr/>
            <p:nvPr/>
          </p:nvSpPr>
          <p:spPr>
            <a:xfrm>
              <a:off x="508494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0" name="Forme libre 399">
              <a:extLst>
                <a:ext uri="{FF2B5EF4-FFF2-40B4-BE49-F238E27FC236}">
                  <a16:creationId xmlns:a16="http://schemas.microsoft.com/office/drawing/2014/main" id="{3B8013E5-2DFA-6747-8068-990C40A5740D}"/>
                </a:ext>
              </a:extLst>
            </p:cNvPr>
            <p:cNvSpPr/>
            <p:nvPr/>
          </p:nvSpPr>
          <p:spPr>
            <a:xfrm>
              <a:off x="503535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1" name="Forme libre 400">
              <a:extLst>
                <a:ext uri="{FF2B5EF4-FFF2-40B4-BE49-F238E27FC236}">
                  <a16:creationId xmlns:a16="http://schemas.microsoft.com/office/drawing/2014/main" id="{24EC45B3-C6B2-4746-8385-40308D58B026}"/>
                </a:ext>
              </a:extLst>
            </p:cNvPr>
            <p:cNvSpPr/>
            <p:nvPr/>
          </p:nvSpPr>
          <p:spPr>
            <a:xfrm>
              <a:off x="508494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2" name="Forme libre 401">
              <a:extLst>
                <a:ext uri="{FF2B5EF4-FFF2-40B4-BE49-F238E27FC236}">
                  <a16:creationId xmlns:a16="http://schemas.microsoft.com/office/drawing/2014/main" id="{000890EE-F8A2-9446-A97C-019422534F35}"/>
                </a:ext>
              </a:extLst>
            </p:cNvPr>
            <p:cNvSpPr/>
            <p:nvPr/>
          </p:nvSpPr>
          <p:spPr>
            <a:xfrm>
              <a:off x="503535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3" name="Forme libre 402">
              <a:extLst>
                <a:ext uri="{FF2B5EF4-FFF2-40B4-BE49-F238E27FC236}">
                  <a16:creationId xmlns:a16="http://schemas.microsoft.com/office/drawing/2014/main" id="{B58B2B4F-5AF2-BC49-9B94-35EF0D16422D}"/>
                </a:ext>
              </a:extLst>
            </p:cNvPr>
            <p:cNvSpPr/>
            <p:nvPr/>
          </p:nvSpPr>
          <p:spPr>
            <a:xfrm>
              <a:off x="508494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4" name="Forme libre 403">
              <a:extLst>
                <a:ext uri="{FF2B5EF4-FFF2-40B4-BE49-F238E27FC236}">
                  <a16:creationId xmlns:a16="http://schemas.microsoft.com/office/drawing/2014/main" id="{4BE6A653-F5BE-7D40-86D1-9EF2E55CF35E}"/>
                </a:ext>
              </a:extLst>
            </p:cNvPr>
            <p:cNvSpPr/>
            <p:nvPr/>
          </p:nvSpPr>
          <p:spPr>
            <a:xfrm>
              <a:off x="503535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5" name="Forme libre 404">
              <a:extLst>
                <a:ext uri="{FF2B5EF4-FFF2-40B4-BE49-F238E27FC236}">
                  <a16:creationId xmlns:a16="http://schemas.microsoft.com/office/drawing/2014/main" id="{C6042589-2EB9-3C4D-BD03-2B72B56E4110}"/>
                </a:ext>
              </a:extLst>
            </p:cNvPr>
            <p:cNvSpPr/>
            <p:nvPr/>
          </p:nvSpPr>
          <p:spPr>
            <a:xfrm>
              <a:off x="508494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6" name="Forme libre 405">
              <a:extLst>
                <a:ext uri="{FF2B5EF4-FFF2-40B4-BE49-F238E27FC236}">
                  <a16:creationId xmlns:a16="http://schemas.microsoft.com/office/drawing/2014/main" id="{D5B2F8F0-62DE-E54F-9524-C1E94B3034B5}"/>
                </a:ext>
              </a:extLst>
            </p:cNvPr>
            <p:cNvSpPr/>
            <p:nvPr/>
          </p:nvSpPr>
          <p:spPr>
            <a:xfrm>
              <a:off x="5440116"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7" name="Forme libre 406">
              <a:extLst>
                <a:ext uri="{FF2B5EF4-FFF2-40B4-BE49-F238E27FC236}">
                  <a16:creationId xmlns:a16="http://schemas.microsoft.com/office/drawing/2014/main" id="{7CAA173C-E1EE-FC4D-940A-917039F60841}"/>
                </a:ext>
              </a:extLst>
            </p:cNvPr>
            <p:cNvSpPr/>
            <p:nvPr/>
          </p:nvSpPr>
          <p:spPr>
            <a:xfrm>
              <a:off x="548971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08" name="Forme libre 407">
              <a:extLst>
                <a:ext uri="{FF2B5EF4-FFF2-40B4-BE49-F238E27FC236}">
                  <a16:creationId xmlns:a16="http://schemas.microsoft.com/office/drawing/2014/main" id="{725987F1-CF8A-5643-B6EC-6CBB69400107}"/>
                </a:ext>
              </a:extLst>
            </p:cNvPr>
            <p:cNvSpPr/>
            <p:nvPr/>
          </p:nvSpPr>
          <p:spPr>
            <a:xfrm>
              <a:off x="5440116"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09" name="Forme libre 408">
              <a:extLst>
                <a:ext uri="{FF2B5EF4-FFF2-40B4-BE49-F238E27FC236}">
                  <a16:creationId xmlns:a16="http://schemas.microsoft.com/office/drawing/2014/main" id="{1F030DAC-AFF4-7C45-B79E-C7EBC009F0AE}"/>
                </a:ext>
              </a:extLst>
            </p:cNvPr>
            <p:cNvSpPr/>
            <p:nvPr/>
          </p:nvSpPr>
          <p:spPr>
            <a:xfrm>
              <a:off x="548971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0" name="Forme libre 409">
              <a:extLst>
                <a:ext uri="{FF2B5EF4-FFF2-40B4-BE49-F238E27FC236}">
                  <a16:creationId xmlns:a16="http://schemas.microsoft.com/office/drawing/2014/main" id="{03A1ACB2-F016-9D4F-970F-B5E6EED99E1D}"/>
                </a:ext>
              </a:extLst>
            </p:cNvPr>
            <p:cNvSpPr/>
            <p:nvPr/>
          </p:nvSpPr>
          <p:spPr>
            <a:xfrm>
              <a:off x="5440116"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1" name="Forme libre 410">
              <a:extLst>
                <a:ext uri="{FF2B5EF4-FFF2-40B4-BE49-F238E27FC236}">
                  <a16:creationId xmlns:a16="http://schemas.microsoft.com/office/drawing/2014/main" id="{935B042A-5234-4242-854B-6B5B1BC824C7}"/>
                </a:ext>
              </a:extLst>
            </p:cNvPr>
            <p:cNvSpPr/>
            <p:nvPr/>
          </p:nvSpPr>
          <p:spPr>
            <a:xfrm>
              <a:off x="548971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2" name="Forme libre 411">
              <a:extLst>
                <a:ext uri="{FF2B5EF4-FFF2-40B4-BE49-F238E27FC236}">
                  <a16:creationId xmlns:a16="http://schemas.microsoft.com/office/drawing/2014/main" id="{68B11D4F-8F66-6943-9F38-C4FF4A06F585}"/>
                </a:ext>
              </a:extLst>
            </p:cNvPr>
            <p:cNvSpPr/>
            <p:nvPr/>
          </p:nvSpPr>
          <p:spPr>
            <a:xfrm>
              <a:off x="5440116"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3" name="Forme libre 412">
              <a:extLst>
                <a:ext uri="{FF2B5EF4-FFF2-40B4-BE49-F238E27FC236}">
                  <a16:creationId xmlns:a16="http://schemas.microsoft.com/office/drawing/2014/main" id="{C7D8C18B-F4A6-EB43-BA7A-56B3D8D11019}"/>
                </a:ext>
              </a:extLst>
            </p:cNvPr>
            <p:cNvSpPr/>
            <p:nvPr/>
          </p:nvSpPr>
          <p:spPr>
            <a:xfrm>
              <a:off x="548971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4" name="Forme libre 413">
              <a:extLst>
                <a:ext uri="{FF2B5EF4-FFF2-40B4-BE49-F238E27FC236}">
                  <a16:creationId xmlns:a16="http://schemas.microsoft.com/office/drawing/2014/main" id="{BE716854-029C-DE47-AA27-19E1E5EE4337}"/>
                </a:ext>
              </a:extLst>
            </p:cNvPr>
            <p:cNvSpPr/>
            <p:nvPr/>
          </p:nvSpPr>
          <p:spPr>
            <a:xfrm>
              <a:off x="5440116"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5" name="Forme libre 414">
              <a:extLst>
                <a:ext uri="{FF2B5EF4-FFF2-40B4-BE49-F238E27FC236}">
                  <a16:creationId xmlns:a16="http://schemas.microsoft.com/office/drawing/2014/main" id="{7A9995DF-2E5E-F046-850E-B5970321BF52}"/>
                </a:ext>
              </a:extLst>
            </p:cNvPr>
            <p:cNvSpPr/>
            <p:nvPr/>
          </p:nvSpPr>
          <p:spPr>
            <a:xfrm>
              <a:off x="548971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6" name="Forme libre 415">
              <a:extLst>
                <a:ext uri="{FF2B5EF4-FFF2-40B4-BE49-F238E27FC236}">
                  <a16:creationId xmlns:a16="http://schemas.microsoft.com/office/drawing/2014/main" id="{981B08CD-4E65-6549-9B8D-4B52E87D98EC}"/>
                </a:ext>
              </a:extLst>
            </p:cNvPr>
            <p:cNvSpPr/>
            <p:nvPr/>
          </p:nvSpPr>
          <p:spPr>
            <a:xfrm>
              <a:off x="5440116"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7" name="Forme libre 416">
              <a:extLst>
                <a:ext uri="{FF2B5EF4-FFF2-40B4-BE49-F238E27FC236}">
                  <a16:creationId xmlns:a16="http://schemas.microsoft.com/office/drawing/2014/main" id="{B49CB925-B07A-5F46-B0D1-5183ED9DA2BF}"/>
                </a:ext>
              </a:extLst>
            </p:cNvPr>
            <p:cNvSpPr/>
            <p:nvPr/>
          </p:nvSpPr>
          <p:spPr>
            <a:xfrm>
              <a:off x="548971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18" name="Forme libre 417">
              <a:extLst>
                <a:ext uri="{FF2B5EF4-FFF2-40B4-BE49-F238E27FC236}">
                  <a16:creationId xmlns:a16="http://schemas.microsoft.com/office/drawing/2014/main" id="{F9439FDD-F819-2A49-A8B8-C14480AE3086}"/>
                </a:ext>
              </a:extLst>
            </p:cNvPr>
            <p:cNvSpPr/>
            <p:nvPr/>
          </p:nvSpPr>
          <p:spPr>
            <a:xfrm>
              <a:off x="5440116"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19" name="Forme libre 418">
              <a:extLst>
                <a:ext uri="{FF2B5EF4-FFF2-40B4-BE49-F238E27FC236}">
                  <a16:creationId xmlns:a16="http://schemas.microsoft.com/office/drawing/2014/main" id="{7BC8A686-4DE3-6848-8ECF-5C09DCE392FA}"/>
                </a:ext>
              </a:extLst>
            </p:cNvPr>
            <p:cNvSpPr/>
            <p:nvPr/>
          </p:nvSpPr>
          <p:spPr>
            <a:xfrm>
              <a:off x="548971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0" name="Forme libre 419">
              <a:extLst>
                <a:ext uri="{FF2B5EF4-FFF2-40B4-BE49-F238E27FC236}">
                  <a16:creationId xmlns:a16="http://schemas.microsoft.com/office/drawing/2014/main" id="{19B4D4D3-21BB-0447-A809-AA56AEA3FCC2}"/>
                </a:ext>
              </a:extLst>
            </p:cNvPr>
            <p:cNvSpPr/>
            <p:nvPr/>
          </p:nvSpPr>
          <p:spPr>
            <a:xfrm>
              <a:off x="5440116"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1" name="Forme libre 420">
              <a:extLst>
                <a:ext uri="{FF2B5EF4-FFF2-40B4-BE49-F238E27FC236}">
                  <a16:creationId xmlns:a16="http://schemas.microsoft.com/office/drawing/2014/main" id="{6C67B722-80A6-5B49-A38A-8A89ECF048AA}"/>
                </a:ext>
              </a:extLst>
            </p:cNvPr>
            <p:cNvSpPr/>
            <p:nvPr/>
          </p:nvSpPr>
          <p:spPr>
            <a:xfrm>
              <a:off x="548971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2" name="Forme libre 421">
              <a:extLst>
                <a:ext uri="{FF2B5EF4-FFF2-40B4-BE49-F238E27FC236}">
                  <a16:creationId xmlns:a16="http://schemas.microsoft.com/office/drawing/2014/main" id="{71143ABB-7B46-BE4C-8DE9-5E2A8849BDC6}"/>
                </a:ext>
              </a:extLst>
            </p:cNvPr>
            <p:cNvSpPr/>
            <p:nvPr/>
          </p:nvSpPr>
          <p:spPr>
            <a:xfrm>
              <a:off x="5440116"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3" name="Forme libre 422">
              <a:extLst>
                <a:ext uri="{FF2B5EF4-FFF2-40B4-BE49-F238E27FC236}">
                  <a16:creationId xmlns:a16="http://schemas.microsoft.com/office/drawing/2014/main" id="{4BE0F423-574F-3C45-89C2-CEF6D9B03447}"/>
                </a:ext>
              </a:extLst>
            </p:cNvPr>
            <p:cNvSpPr/>
            <p:nvPr/>
          </p:nvSpPr>
          <p:spPr>
            <a:xfrm>
              <a:off x="548971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4" name="Forme libre 423">
              <a:extLst>
                <a:ext uri="{FF2B5EF4-FFF2-40B4-BE49-F238E27FC236}">
                  <a16:creationId xmlns:a16="http://schemas.microsoft.com/office/drawing/2014/main" id="{4B82956D-7166-6E42-9F33-B695FF13E1D2}"/>
                </a:ext>
              </a:extLst>
            </p:cNvPr>
            <p:cNvSpPr/>
            <p:nvPr/>
          </p:nvSpPr>
          <p:spPr>
            <a:xfrm>
              <a:off x="5440116"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5" name="Forme libre 424">
              <a:extLst>
                <a:ext uri="{FF2B5EF4-FFF2-40B4-BE49-F238E27FC236}">
                  <a16:creationId xmlns:a16="http://schemas.microsoft.com/office/drawing/2014/main" id="{3050A495-0198-714E-8384-2245C0EBF551}"/>
                </a:ext>
              </a:extLst>
            </p:cNvPr>
            <p:cNvSpPr/>
            <p:nvPr/>
          </p:nvSpPr>
          <p:spPr>
            <a:xfrm>
              <a:off x="548971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6" name="Forme libre 425">
              <a:extLst>
                <a:ext uri="{FF2B5EF4-FFF2-40B4-BE49-F238E27FC236}">
                  <a16:creationId xmlns:a16="http://schemas.microsoft.com/office/drawing/2014/main" id="{6CCB4E1D-4D74-F742-B231-63DA63F79177}"/>
                </a:ext>
              </a:extLst>
            </p:cNvPr>
            <p:cNvSpPr/>
            <p:nvPr/>
          </p:nvSpPr>
          <p:spPr>
            <a:xfrm>
              <a:off x="5844879"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7" name="Forme libre 426">
              <a:extLst>
                <a:ext uri="{FF2B5EF4-FFF2-40B4-BE49-F238E27FC236}">
                  <a16:creationId xmlns:a16="http://schemas.microsoft.com/office/drawing/2014/main" id="{59FE0764-C305-F44E-A14B-537B3D9D92F9}"/>
                </a:ext>
              </a:extLst>
            </p:cNvPr>
            <p:cNvSpPr/>
            <p:nvPr/>
          </p:nvSpPr>
          <p:spPr>
            <a:xfrm>
              <a:off x="5894475"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28" name="Forme libre 427">
              <a:extLst>
                <a:ext uri="{FF2B5EF4-FFF2-40B4-BE49-F238E27FC236}">
                  <a16:creationId xmlns:a16="http://schemas.microsoft.com/office/drawing/2014/main" id="{B0FE944C-6935-A54E-A9F0-3DC38237BFD1}"/>
                </a:ext>
              </a:extLst>
            </p:cNvPr>
            <p:cNvSpPr/>
            <p:nvPr/>
          </p:nvSpPr>
          <p:spPr>
            <a:xfrm>
              <a:off x="5844879"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29" name="Forme libre 428">
              <a:extLst>
                <a:ext uri="{FF2B5EF4-FFF2-40B4-BE49-F238E27FC236}">
                  <a16:creationId xmlns:a16="http://schemas.microsoft.com/office/drawing/2014/main" id="{D1BAA6E0-3409-A24F-8D3E-5DEA8184F7BA}"/>
                </a:ext>
              </a:extLst>
            </p:cNvPr>
            <p:cNvSpPr/>
            <p:nvPr/>
          </p:nvSpPr>
          <p:spPr>
            <a:xfrm>
              <a:off x="5894475"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0" name="Forme libre 429">
              <a:extLst>
                <a:ext uri="{FF2B5EF4-FFF2-40B4-BE49-F238E27FC236}">
                  <a16:creationId xmlns:a16="http://schemas.microsoft.com/office/drawing/2014/main" id="{AF5FB2F2-723C-D144-9E06-9BA191EEC7BC}"/>
                </a:ext>
              </a:extLst>
            </p:cNvPr>
            <p:cNvSpPr/>
            <p:nvPr/>
          </p:nvSpPr>
          <p:spPr>
            <a:xfrm>
              <a:off x="5844879"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1" name="Forme libre 430">
              <a:extLst>
                <a:ext uri="{FF2B5EF4-FFF2-40B4-BE49-F238E27FC236}">
                  <a16:creationId xmlns:a16="http://schemas.microsoft.com/office/drawing/2014/main" id="{56F36B87-3440-974F-B78C-FEF956D70355}"/>
                </a:ext>
              </a:extLst>
            </p:cNvPr>
            <p:cNvSpPr/>
            <p:nvPr/>
          </p:nvSpPr>
          <p:spPr>
            <a:xfrm>
              <a:off x="5894475"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2" name="Forme libre 431">
              <a:extLst>
                <a:ext uri="{FF2B5EF4-FFF2-40B4-BE49-F238E27FC236}">
                  <a16:creationId xmlns:a16="http://schemas.microsoft.com/office/drawing/2014/main" id="{FC53AD19-F24E-4948-B317-41B8EBC047B8}"/>
                </a:ext>
              </a:extLst>
            </p:cNvPr>
            <p:cNvSpPr/>
            <p:nvPr/>
          </p:nvSpPr>
          <p:spPr>
            <a:xfrm>
              <a:off x="5844879"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3" name="Forme libre 432">
              <a:extLst>
                <a:ext uri="{FF2B5EF4-FFF2-40B4-BE49-F238E27FC236}">
                  <a16:creationId xmlns:a16="http://schemas.microsoft.com/office/drawing/2014/main" id="{2133349D-B997-2F41-BF52-85966282E8E2}"/>
                </a:ext>
              </a:extLst>
            </p:cNvPr>
            <p:cNvSpPr/>
            <p:nvPr/>
          </p:nvSpPr>
          <p:spPr>
            <a:xfrm>
              <a:off x="5894475"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4" name="Forme libre 433">
              <a:extLst>
                <a:ext uri="{FF2B5EF4-FFF2-40B4-BE49-F238E27FC236}">
                  <a16:creationId xmlns:a16="http://schemas.microsoft.com/office/drawing/2014/main" id="{81A52F4A-BA17-3C4B-A532-E5ABD4021575}"/>
                </a:ext>
              </a:extLst>
            </p:cNvPr>
            <p:cNvSpPr/>
            <p:nvPr/>
          </p:nvSpPr>
          <p:spPr>
            <a:xfrm>
              <a:off x="5844879"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5" name="Forme libre 434">
              <a:extLst>
                <a:ext uri="{FF2B5EF4-FFF2-40B4-BE49-F238E27FC236}">
                  <a16:creationId xmlns:a16="http://schemas.microsoft.com/office/drawing/2014/main" id="{5AB8BB70-C1F3-C448-8E3E-2D18B061524F}"/>
                </a:ext>
              </a:extLst>
            </p:cNvPr>
            <p:cNvSpPr/>
            <p:nvPr/>
          </p:nvSpPr>
          <p:spPr>
            <a:xfrm>
              <a:off x="5894475"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6" name="Forme libre 435">
              <a:extLst>
                <a:ext uri="{FF2B5EF4-FFF2-40B4-BE49-F238E27FC236}">
                  <a16:creationId xmlns:a16="http://schemas.microsoft.com/office/drawing/2014/main" id="{5F8C78D7-CED5-FA4E-835D-ECE0F190FBC8}"/>
                </a:ext>
              </a:extLst>
            </p:cNvPr>
            <p:cNvSpPr/>
            <p:nvPr/>
          </p:nvSpPr>
          <p:spPr>
            <a:xfrm>
              <a:off x="5844879"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7" name="Forme libre 436">
              <a:extLst>
                <a:ext uri="{FF2B5EF4-FFF2-40B4-BE49-F238E27FC236}">
                  <a16:creationId xmlns:a16="http://schemas.microsoft.com/office/drawing/2014/main" id="{405D83DC-7FC9-7A44-850C-9D91FD3FD8CE}"/>
                </a:ext>
              </a:extLst>
            </p:cNvPr>
            <p:cNvSpPr/>
            <p:nvPr/>
          </p:nvSpPr>
          <p:spPr>
            <a:xfrm>
              <a:off x="5894475"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38" name="Forme libre 437">
              <a:extLst>
                <a:ext uri="{FF2B5EF4-FFF2-40B4-BE49-F238E27FC236}">
                  <a16:creationId xmlns:a16="http://schemas.microsoft.com/office/drawing/2014/main" id="{2AE49F9E-6E5C-D54D-8832-FB13B143F810}"/>
                </a:ext>
              </a:extLst>
            </p:cNvPr>
            <p:cNvSpPr/>
            <p:nvPr/>
          </p:nvSpPr>
          <p:spPr>
            <a:xfrm>
              <a:off x="5844879"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39" name="Forme libre 438">
              <a:extLst>
                <a:ext uri="{FF2B5EF4-FFF2-40B4-BE49-F238E27FC236}">
                  <a16:creationId xmlns:a16="http://schemas.microsoft.com/office/drawing/2014/main" id="{AA87011A-038F-0148-B100-67FED744200F}"/>
                </a:ext>
              </a:extLst>
            </p:cNvPr>
            <p:cNvSpPr/>
            <p:nvPr/>
          </p:nvSpPr>
          <p:spPr>
            <a:xfrm>
              <a:off x="5894475"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0" name="Forme libre 439">
              <a:extLst>
                <a:ext uri="{FF2B5EF4-FFF2-40B4-BE49-F238E27FC236}">
                  <a16:creationId xmlns:a16="http://schemas.microsoft.com/office/drawing/2014/main" id="{562BE290-8A8F-DC4C-B485-D6DE19664EB4}"/>
                </a:ext>
              </a:extLst>
            </p:cNvPr>
            <p:cNvSpPr/>
            <p:nvPr/>
          </p:nvSpPr>
          <p:spPr>
            <a:xfrm>
              <a:off x="5844879"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1" name="Forme libre 440">
              <a:extLst>
                <a:ext uri="{FF2B5EF4-FFF2-40B4-BE49-F238E27FC236}">
                  <a16:creationId xmlns:a16="http://schemas.microsoft.com/office/drawing/2014/main" id="{84D491BD-F659-CA4A-B531-9635C892CD11}"/>
                </a:ext>
              </a:extLst>
            </p:cNvPr>
            <p:cNvSpPr/>
            <p:nvPr/>
          </p:nvSpPr>
          <p:spPr>
            <a:xfrm>
              <a:off x="5894475"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2" name="Forme libre 441">
              <a:extLst>
                <a:ext uri="{FF2B5EF4-FFF2-40B4-BE49-F238E27FC236}">
                  <a16:creationId xmlns:a16="http://schemas.microsoft.com/office/drawing/2014/main" id="{F4A385F3-F178-DD4E-84F4-09C830103EF2}"/>
                </a:ext>
              </a:extLst>
            </p:cNvPr>
            <p:cNvSpPr/>
            <p:nvPr/>
          </p:nvSpPr>
          <p:spPr>
            <a:xfrm>
              <a:off x="5844879"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3" name="Forme libre 442">
              <a:extLst>
                <a:ext uri="{FF2B5EF4-FFF2-40B4-BE49-F238E27FC236}">
                  <a16:creationId xmlns:a16="http://schemas.microsoft.com/office/drawing/2014/main" id="{C849654E-7D50-F849-82EB-7145731D1647}"/>
                </a:ext>
              </a:extLst>
            </p:cNvPr>
            <p:cNvSpPr/>
            <p:nvPr/>
          </p:nvSpPr>
          <p:spPr>
            <a:xfrm>
              <a:off x="5894475"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4" name="Forme libre 443">
              <a:extLst>
                <a:ext uri="{FF2B5EF4-FFF2-40B4-BE49-F238E27FC236}">
                  <a16:creationId xmlns:a16="http://schemas.microsoft.com/office/drawing/2014/main" id="{0FE4D112-45A7-A441-AAFA-C31260E97253}"/>
                </a:ext>
              </a:extLst>
            </p:cNvPr>
            <p:cNvSpPr/>
            <p:nvPr/>
          </p:nvSpPr>
          <p:spPr>
            <a:xfrm>
              <a:off x="5844879"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5" name="Forme libre 444">
              <a:extLst>
                <a:ext uri="{FF2B5EF4-FFF2-40B4-BE49-F238E27FC236}">
                  <a16:creationId xmlns:a16="http://schemas.microsoft.com/office/drawing/2014/main" id="{30DB74EB-BFB5-2B4D-930B-94DBEDF8ADD6}"/>
                </a:ext>
              </a:extLst>
            </p:cNvPr>
            <p:cNvSpPr/>
            <p:nvPr/>
          </p:nvSpPr>
          <p:spPr>
            <a:xfrm>
              <a:off x="5894475"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6" name="Forme libre 445">
              <a:extLst>
                <a:ext uri="{FF2B5EF4-FFF2-40B4-BE49-F238E27FC236}">
                  <a16:creationId xmlns:a16="http://schemas.microsoft.com/office/drawing/2014/main" id="{D609AEAA-8DB2-9141-8C45-AB21376401E0}"/>
                </a:ext>
              </a:extLst>
            </p:cNvPr>
            <p:cNvSpPr/>
            <p:nvPr/>
          </p:nvSpPr>
          <p:spPr>
            <a:xfrm>
              <a:off x="624964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7" name="Forme libre 446">
              <a:extLst>
                <a:ext uri="{FF2B5EF4-FFF2-40B4-BE49-F238E27FC236}">
                  <a16:creationId xmlns:a16="http://schemas.microsoft.com/office/drawing/2014/main" id="{238F0C76-0665-FF4B-B156-01366C88CD6D}"/>
                </a:ext>
              </a:extLst>
            </p:cNvPr>
            <p:cNvSpPr/>
            <p:nvPr/>
          </p:nvSpPr>
          <p:spPr>
            <a:xfrm>
              <a:off x="6299238"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48" name="Forme libre 447">
              <a:extLst>
                <a:ext uri="{FF2B5EF4-FFF2-40B4-BE49-F238E27FC236}">
                  <a16:creationId xmlns:a16="http://schemas.microsoft.com/office/drawing/2014/main" id="{3C86356E-3987-EA42-A5B1-8FF11AB0850B}"/>
                </a:ext>
              </a:extLst>
            </p:cNvPr>
            <p:cNvSpPr/>
            <p:nvPr/>
          </p:nvSpPr>
          <p:spPr>
            <a:xfrm>
              <a:off x="624964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49" name="Forme libre 448">
              <a:extLst>
                <a:ext uri="{FF2B5EF4-FFF2-40B4-BE49-F238E27FC236}">
                  <a16:creationId xmlns:a16="http://schemas.microsoft.com/office/drawing/2014/main" id="{24A04CC5-F611-2B40-8AD3-07482F88D276}"/>
                </a:ext>
              </a:extLst>
            </p:cNvPr>
            <p:cNvSpPr/>
            <p:nvPr/>
          </p:nvSpPr>
          <p:spPr>
            <a:xfrm>
              <a:off x="6299238"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0" name="Forme libre 449">
              <a:extLst>
                <a:ext uri="{FF2B5EF4-FFF2-40B4-BE49-F238E27FC236}">
                  <a16:creationId xmlns:a16="http://schemas.microsoft.com/office/drawing/2014/main" id="{0D54A379-BCBB-2440-A82C-6025BE50DBB6}"/>
                </a:ext>
              </a:extLst>
            </p:cNvPr>
            <p:cNvSpPr/>
            <p:nvPr/>
          </p:nvSpPr>
          <p:spPr>
            <a:xfrm>
              <a:off x="624964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1" name="Forme libre 450">
              <a:extLst>
                <a:ext uri="{FF2B5EF4-FFF2-40B4-BE49-F238E27FC236}">
                  <a16:creationId xmlns:a16="http://schemas.microsoft.com/office/drawing/2014/main" id="{17BF3028-1A44-4447-A2CA-C69CBC73A755}"/>
                </a:ext>
              </a:extLst>
            </p:cNvPr>
            <p:cNvSpPr/>
            <p:nvPr/>
          </p:nvSpPr>
          <p:spPr>
            <a:xfrm>
              <a:off x="6299238"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2" name="Forme libre 451">
              <a:extLst>
                <a:ext uri="{FF2B5EF4-FFF2-40B4-BE49-F238E27FC236}">
                  <a16:creationId xmlns:a16="http://schemas.microsoft.com/office/drawing/2014/main" id="{EBFFB816-AAE5-1545-9577-5478B22B22E0}"/>
                </a:ext>
              </a:extLst>
            </p:cNvPr>
            <p:cNvSpPr/>
            <p:nvPr/>
          </p:nvSpPr>
          <p:spPr>
            <a:xfrm>
              <a:off x="624964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3" name="Forme libre 452">
              <a:extLst>
                <a:ext uri="{FF2B5EF4-FFF2-40B4-BE49-F238E27FC236}">
                  <a16:creationId xmlns:a16="http://schemas.microsoft.com/office/drawing/2014/main" id="{A5265A33-901C-9B4B-85E2-B5E745DC4C2B}"/>
                </a:ext>
              </a:extLst>
            </p:cNvPr>
            <p:cNvSpPr/>
            <p:nvPr/>
          </p:nvSpPr>
          <p:spPr>
            <a:xfrm>
              <a:off x="6299238"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4" name="Forme libre 453">
              <a:extLst>
                <a:ext uri="{FF2B5EF4-FFF2-40B4-BE49-F238E27FC236}">
                  <a16:creationId xmlns:a16="http://schemas.microsoft.com/office/drawing/2014/main" id="{F475FB9F-1E9F-7549-84D7-01BF35B516BE}"/>
                </a:ext>
              </a:extLst>
            </p:cNvPr>
            <p:cNvSpPr/>
            <p:nvPr/>
          </p:nvSpPr>
          <p:spPr>
            <a:xfrm>
              <a:off x="624964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5" name="Forme libre 454">
              <a:extLst>
                <a:ext uri="{FF2B5EF4-FFF2-40B4-BE49-F238E27FC236}">
                  <a16:creationId xmlns:a16="http://schemas.microsoft.com/office/drawing/2014/main" id="{90CEDE0A-DF84-194D-A49C-CD47AE6F276F}"/>
                </a:ext>
              </a:extLst>
            </p:cNvPr>
            <p:cNvSpPr/>
            <p:nvPr/>
          </p:nvSpPr>
          <p:spPr>
            <a:xfrm>
              <a:off x="6299238"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6" name="Forme libre 455">
              <a:extLst>
                <a:ext uri="{FF2B5EF4-FFF2-40B4-BE49-F238E27FC236}">
                  <a16:creationId xmlns:a16="http://schemas.microsoft.com/office/drawing/2014/main" id="{59CE7B6A-F0EC-4944-81C1-EDA802B753F9}"/>
                </a:ext>
              </a:extLst>
            </p:cNvPr>
            <p:cNvSpPr/>
            <p:nvPr/>
          </p:nvSpPr>
          <p:spPr>
            <a:xfrm>
              <a:off x="624964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7" name="Forme libre 456">
              <a:extLst>
                <a:ext uri="{FF2B5EF4-FFF2-40B4-BE49-F238E27FC236}">
                  <a16:creationId xmlns:a16="http://schemas.microsoft.com/office/drawing/2014/main" id="{D5667DE6-B3F9-674B-A501-C66562B09704}"/>
                </a:ext>
              </a:extLst>
            </p:cNvPr>
            <p:cNvSpPr/>
            <p:nvPr/>
          </p:nvSpPr>
          <p:spPr>
            <a:xfrm>
              <a:off x="6299238"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58" name="Forme libre 457">
              <a:extLst>
                <a:ext uri="{FF2B5EF4-FFF2-40B4-BE49-F238E27FC236}">
                  <a16:creationId xmlns:a16="http://schemas.microsoft.com/office/drawing/2014/main" id="{DE314E5B-84E5-2C4D-B37D-7B19C7C7DDB2}"/>
                </a:ext>
              </a:extLst>
            </p:cNvPr>
            <p:cNvSpPr/>
            <p:nvPr/>
          </p:nvSpPr>
          <p:spPr>
            <a:xfrm>
              <a:off x="624964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59" name="Forme libre 458">
              <a:extLst>
                <a:ext uri="{FF2B5EF4-FFF2-40B4-BE49-F238E27FC236}">
                  <a16:creationId xmlns:a16="http://schemas.microsoft.com/office/drawing/2014/main" id="{EE0107DC-84EB-F94E-907C-6A510C03817F}"/>
                </a:ext>
              </a:extLst>
            </p:cNvPr>
            <p:cNvSpPr/>
            <p:nvPr/>
          </p:nvSpPr>
          <p:spPr>
            <a:xfrm>
              <a:off x="6299238"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0" name="Forme libre 459">
              <a:extLst>
                <a:ext uri="{FF2B5EF4-FFF2-40B4-BE49-F238E27FC236}">
                  <a16:creationId xmlns:a16="http://schemas.microsoft.com/office/drawing/2014/main" id="{DD6A8361-6E65-A142-90C8-AA5C9FFAF132}"/>
                </a:ext>
              </a:extLst>
            </p:cNvPr>
            <p:cNvSpPr/>
            <p:nvPr/>
          </p:nvSpPr>
          <p:spPr>
            <a:xfrm>
              <a:off x="624964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1" name="Forme libre 460">
              <a:extLst>
                <a:ext uri="{FF2B5EF4-FFF2-40B4-BE49-F238E27FC236}">
                  <a16:creationId xmlns:a16="http://schemas.microsoft.com/office/drawing/2014/main" id="{3E02D92D-7B18-2B4F-905E-814715777DF9}"/>
                </a:ext>
              </a:extLst>
            </p:cNvPr>
            <p:cNvSpPr/>
            <p:nvPr/>
          </p:nvSpPr>
          <p:spPr>
            <a:xfrm>
              <a:off x="6299238"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2" name="Forme libre 461">
              <a:extLst>
                <a:ext uri="{FF2B5EF4-FFF2-40B4-BE49-F238E27FC236}">
                  <a16:creationId xmlns:a16="http://schemas.microsoft.com/office/drawing/2014/main" id="{044627E9-F14C-D64F-9C34-D08927A1813D}"/>
                </a:ext>
              </a:extLst>
            </p:cNvPr>
            <p:cNvSpPr/>
            <p:nvPr/>
          </p:nvSpPr>
          <p:spPr>
            <a:xfrm>
              <a:off x="624964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3" name="Forme libre 462">
              <a:extLst>
                <a:ext uri="{FF2B5EF4-FFF2-40B4-BE49-F238E27FC236}">
                  <a16:creationId xmlns:a16="http://schemas.microsoft.com/office/drawing/2014/main" id="{8F9C5287-044B-5F4A-814C-5A189BFC31B1}"/>
                </a:ext>
              </a:extLst>
            </p:cNvPr>
            <p:cNvSpPr/>
            <p:nvPr/>
          </p:nvSpPr>
          <p:spPr>
            <a:xfrm>
              <a:off x="6299238"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4" name="Forme libre 463">
              <a:extLst>
                <a:ext uri="{FF2B5EF4-FFF2-40B4-BE49-F238E27FC236}">
                  <a16:creationId xmlns:a16="http://schemas.microsoft.com/office/drawing/2014/main" id="{4AF0CECF-CBA6-3F46-AB65-42C4F701B008}"/>
                </a:ext>
              </a:extLst>
            </p:cNvPr>
            <p:cNvSpPr/>
            <p:nvPr/>
          </p:nvSpPr>
          <p:spPr>
            <a:xfrm>
              <a:off x="624964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5" name="Forme libre 464">
              <a:extLst>
                <a:ext uri="{FF2B5EF4-FFF2-40B4-BE49-F238E27FC236}">
                  <a16:creationId xmlns:a16="http://schemas.microsoft.com/office/drawing/2014/main" id="{9B97A509-622D-9F48-B5BF-1DB8E993E69D}"/>
                </a:ext>
              </a:extLst>
            </p:cNvPr>
            <p:cNvSpPr/>
            <p:nvPr/>
          </p:nvSpPr>
          <p:spPr>
            <a:xfrm>
              <a:off x="6299238"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6" name="Forme libre 465">
              <a:extLst>
                <a:ext uri="{FF2B5EF4-FFF2-40B4-BE49-F238E27FC236}">
                  <a16:creationId xmlns:a16="http://schemas.microsoft.com/office/drawing/2014/main" id="{B2BFC3F1-E245-0541-9E0A-4C1ADD5F81F3}"/>
                </a:ext>
              </a:extLst>
            </p:cNvPr>
            <p:cNvSpPr/>
            <p:nvPr/>
          </p:nvSpPr>
          <p:spPr>
            <a:xfrm>
              <a:off x="665440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7" name="Forme libre 466">
              <a:extLst>
                <a:ext uri="{FF2B5EF4-FFF2-40B4-BE49-F238E27FC236}">
                  <a16:creationId xmlns:a16="http://schemas.microsoft.com/office/drawing/2014/main" id="{9548120E-C964-564D-B09B-53729213B2FE}"/>
                </a:ext>
              </a:extLst>
            </p:cNvPr>
            <p:cNvSpPr/>
            <p:nvPr/>
          </p:nvSpPr>
          <p:spPr>
            <a:xfrm>
              <a:off x="670400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68" name="Forme libre 467">
              <a:extLst>
                <a:ext uri="{FF2B5EF4-FFF2-40B4-BE49-F238E27FC236}">
                  <a16:creationId xmlns:a16="http://schemas.microsoft.com/office/drawing/2014/main" id="{54EE7C06-5CCE-FE49-81B5-3C2FAA1E0503}"/>
                </a:ext>
              </a:extLst>
            </p:cNvPr>
            <p:cNvSpPr/>
            <p:nvPr/>
          </p:nvSpPr>
          <p:spPr>
            <a:xfrm>
              <a:off x="665440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69" name="Forme libre 468">
              <a:extLst>
                <a:ext uri="{FF2B5EF4-FFF2-40B4-BE49-F238E27FC236}">
                  <a16:creationId xmlns:a16="http://schemas.microsoft.com/office/drawing/2014/main" id="{B34FEFA7-7B8E-724C-BBED-A1EED2026700}"/>
                </a:ext>
              </a:extLst>
            </p:cNvPr>
            <p:cNvSpPr/>
            <p:nvPr/>
          </p:nvSpPr>
          <p:spPr>
            <a:xfrm>
              <a:off x="670400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0" name="Forme libre 469">
              <a:extLst>
                <a:ext uri="{FF2B5EF4-FFF2-40B4-BE49-F238E27FC236}">
                  <a16:creationId xmlns:a16="http://schemas.microsoft.com/office/drawing/2014/main" id="{FF7BEF00-3E12-3C44-B114-D6B3E20BDCB6}"/>
                </a:ext>
              </a:extLst>
            </p:cNvPr>
            <p:cNvSpPr/>
            <p:nvPr/>
          </p:nvSpPr>
          <p:spPr>
            <a:xfrm>
              <a:off x="665440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1" name="Forme libre 470">
              <a:extLst>
                <a:ext uri="{FF2B5EF4-FFF2-40B4-BE49-F238E27FC236}">
                  <a16:creationId xmlns:a16="http://schemas.microsoft.com/office/drawing/2014/main" id="{7245242F-3786-4D45-B9F4-88078C4FF68A}"/>
                </a:ext>
              </a:extLst>
            </p:cNvPr>
            <p:cNvSpPr/>
            <p:nvPr/>
          </p:nvSpPr>
          <p:spPr>
            <a:xfrm>
              <a:off x="670400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2" name="Forme libre 471">
              <a:extLst>
                <a:ext uri="{FF2B5EF4-FFF2-40B4-BE49-F238E27FC236}">
                  <a16:creationId xmlns:a16="http://schemas.microsoft.com/office/drawing/2014/main" id="{A511217A-6DD8-2045-8DA0-FE2E78D0186D}"/>
                </a:ext>
              </a:extLst>
            </p:cNvPr>
            <p:cNvSpPr/>
            <p:nvPr/>
          </p:nvSpPr>
          <p:spPr>
            <a:xfrm>
              <a:off x="665440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3" name="Forme libre 472">
              <a:extLst>
                <a:ext uri="{FF2B5EF4-FFF2-40B4-BE49-F238E27FC236}">
                  <a16:creationId xmlns:a16="http://schemas.microsoft.com/office/drawing/2014/main" id="{FC3FE124-A0D0-0A46-9E1B-A3C85EEE9128}"/>
                </a:ext>
              </a:extLst>
            </p:cNvPr>
            <p:cNvSpPr/>
            <p:nvPr/>
          </p:nvSpPr>
          <p:spPr>
            <a:xfrm>
              <a:off x="670400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4" name="Forme libre 473">
              <a:extLst>
                <a:ext uri="{FF2B5EF4-FFF2-40B4-BE49-F238E27FC236}">
                  <a16:creationId xmlns:a16="http://schemas.microsoft.com/office/drawing/2014/main" id="{617DB28E-1537-6B47-99F0-5E7CCE3DB253}"/>
                </a:ext>
              </a:extLst>
            </p:cNvPr>
            <p:cNvSpPr/>
            <p:nvPr/>
          </p:nvSpPr>
          <p:spPr>
            <a:xfrm>
              <a:off x="665440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5" name="Forme libre 474">
              <a:extLst>
                <a:ext uri="{FF2B5EF4-FFF2-40B4-BE49-F238E27FC236}">
                  <a16:creationId xmlns:a16="http://schemas.microsoft.com/office/drawing/2014/main" id="{0D68EBEC-9480-794F-A660-499706EE1525}"/>
                </a:ext>
              </a:extLst>
            </p:cNvPr>
            <p:cNvSpPr/>
            <p:nvPr/>
          </p:nvSpPr>
          <p:spPr>
            <a:xfrm>
              <a:off x="670400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6" name="Forme libre 475">
              <a:extLst>
                <a:ext uri="{FF2B5EF4-FFF2-40B4-BE49-F238E27FC236}">
                  <a16:creationId xmlns:a16="http://schemas.microsoft.com/office/drawing/2014/main" id="{9B826484-95EC-6B4E-A32B-54C20CDE5653}"/>
                </a:ext>
              </a:extLst>
            </p:cNvPr>
            <p:cNvSpPr/>
            <p:nvPr/>
          </p:nvSpPr>
          <p:spPr>
            <a:xfrm>
              <a:off x="665440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7" name="Forme libre 476">
              <a:extLst>
                <a:ext uri="{FF2B5EF4-FFF2-40B4-BE49-F238E27FC236}">
                  <a16:creationId xmlns:a16="http://schemas.microsoft.com/office/drawing/2014/main" id="{40B487F4-5E28-6648-A7AB-598D94D17E68}"/>
                </a:ext>
              </a:extLst>
            </p:cNvPr>
            <p:cNvSpPr/>
            <p:nvPr/>
          </p:nvSpPr>
          <p:spPr>
            <a:xfrm>
              <a:off x="670400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78" name="Forme libre 477">
              <a:extLst>
                <a:ext uri="{FF2B5EF4-FFF2-40B4-BE49-F238E27FC236}">
                  <a16:creationId xmlns:a16="http://schemas.microsoft.com/office/drawing/2014/main" id="{3C83C3B2-73C3-8243-B36E-E429E7873512}"/>
                </a:ext>
              </a:extLst>
            </p:cNvPr>
            <p:cNvSpPr/>
            <p:nvPr/>
          </p:nvSpPr>
          <p:spPr>
            <a:xfrm>
              <a:off x="665440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79" name="Forme libre 478">
              <a:extLst>
                <a:ext uri="{FF2B5EF4-FFF2-40B4-BE49-F238E27FC236}">
                  <a16:creationId xmlns:a16="http://schemas.microsoft.com/office/drawing/2014/main" id="{0C592B8E-7B39-E246-87C4-129DB2C65944}"/>
                </a:ext>
              </a:extLst>
            </p:cNvPr>
            <p:cNvSpPr/>
            <p:nvPr/>
          </p:nvSpPr>
          <p:spPr>
            <a:xfrm>
              <a:off x="670400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0" name="Forme libre 479">
              <a:extLst>
                <a:ext uri="{FF2B5EF4-FFF2-40B4-BE49-F238E27FC236}">
                  <a16:creationId xmlns:a16="http://schemas.microsoft.com/office/drawing/2014/main" id="{08766BD8-9CF2-6245-992D-D9F747E92DE8}"/>
                </a:ext>
              </a:extLst>
            </p:cNvPr>
            <p:cNvSpPr/>
            <p:nvPr/>
          </p:nvSpPr>
          <p:spPr>
            <a:xfrm>
              <a:off x="665440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1" name="Forme libre 480">
              <a:extLst>
                <a:ext uri="{FF2B5EF4-FFF2-40B4-BE49-F238E27FC236}">
                  <a16:creationId xmlns:a16="http://schemas.microsoft.com/office/drawing/2014/main" id="{249DA32C-91ED-8940-9963-E1D79DF77BBD}"/>
                </a:ext>
              </a:extLst>
            </p:cNvPr>
            <p:cNvSpPr/>
            <p:nvPr/>
          </p:nvSpPr>
          <p:spPr>
            <a:xfrm>
              <a:off x="670400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2" name="Forme libre 481">
              <a:extLst>
                <a:ext uri="{FF2B5EF4-FFF2-40B4-BE49-F238E27FC236}">
                  <a16:creationId xmlns:a16="http://schemas.microsoft.com/office/drawing/2014/main" id="{E778F09B-D981-0D4C-B4B9-A82395635756}"/>
                </a:ext>
              </a:extLst>
            </p:cNvPr>
            <p:cNvSpPr/>
            <p:nvPr/>
          </p:nvSpPr>
          <p:spPr>
            <a:xfrm>
              <a:off x="665440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3" name="Forme libre 482">
              <a:extLst>
                <a:ext uri="{FF2B5EF4-FFF2-40B4-BE49-F238E27FC236}">
                  <a16:creationId xmlns:a16="http://schemas.microsoft.com/office/drawing/2014/main" id="{CCAEFDCF-EA18-A74C-A77B-F58F3A72AB80}"/>
                </a:ext>
              </a:extLst>
            </p:cNvPr>
            <p:cNvSpPr/>
            <p:nvPr/>
          </p:nvSpPr>
          <p:spPr>
            <a:xfrm>
              <a:off x="670400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4" name="Forme libre 483">
              <a:extLst>
                <a:ext uri="{FF2B5EF4-FFF2-40B4-BE49-F238E27FC236}">
                  <a16:creationId xmlns:a16="http://schemas.microsoft.com/office/drawing/2014/main" id="{62D91EB3-AD4C-9B46-8764-94342F25C148}"/>
                </a:ext>
              </a:extLst>
            </p:cNvPr>
            <p:cNvSpPr/>
            <p:nvPr/>
          </p:nvSpPr>
          <p:spPr>
            <a:xfrm>
              <a:off x="665440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5" name="Forme libre 484">
              <a:extLst>
                <a:ext uri="{FF2B5EF4-FFF2-40B4-BE49-F238E27FC236}">
                  <a16:creationId xmlns:a16="http://schemas.microsoft.com/office/drawing/2014/main" id="{CC175E89-421C-BA43-979F-41F93B045A12}"/>
                </a:ext>
              </a:extLst>
            </p:cNvPr>
            <p:cNvSpPr/>
            <p:nvPr/>
          </p:nvSpPr>
          <p:spPr>
            <a:xfrm>
              <a:off x="670400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6" name="Forme libre 485">
              <a:extLst>
                <a:ext uri="{FF2B5EF4-FFF2-40B4-BE49-F238E27FC236}">
                  <a16:creationId xmlns:a16="http://schemas.microsoft.com/office/drawing/2014/main" id="{CBD2F736-F31B-1640-9420-483591B0DCB7}"/>
                </a:ext>
              </a:extLst>
            </p:cNvPr>
            <p:cNvSpPr/>
            <p:nvPr/>
          </p:nvSpPr>
          <p:spPr>
            <a:xfrm>
              <a:off x="7059168"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7" name="Forme libre 486">
              <a:extLst>
                <a:ext uri="{FF2B5EF4-FFF2-40B4-BE49-F238E27FC236}">
                  <a16:creationId xmlns:a16="http://schemas.microsoft.com/office/drawing/2014/main" id="{0D77B45F-FC74-434B-8816-A6C5C6C5D7CD}"/>
                </a:ext>
              </a:extLst>
            </p:cNvPr>
            <p:cNvSpPr/>
            <p:nvPr/>
          </p:nvSpPr>
          <p:spPr>
            <a:xfrm>
              <a:off x="710876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88" name="Forme libre 487">
              <a:extLst>
                <a:ext uri="{FF2B5EF4-FFF2-40B4-BE49-F238E27FC236}">
                  <a16:creationId xmlns:a16="http://schemas.microsoft.com/office/drawing/2014/main" id="{AE5AB7ED-C296-7542-9D06-7CB0F46D283A}"/>
                </a:ext>
              </a:extLst>
            </p:cNvPr>
            <p:cNvSpPr/>
            <p:nvPr/>
          </p:nvSpPr>
          <p:spPr>
            <a:xfrm>
              <a:off x="7059168"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89" name="Forme libre 488">
              <a:extLst>
                <a:ext uri="{FF2B5EF4-FFF2-40B4-BE49-F238E27FC236}">
                  <a16:creationId xmlns:a16="http://schemas.microsoft.com/office/drawing/2014/main" id="{10FF186B-2E2A-B947-9515-7A6F0439C474}"/>
                </a:ext>
              </a:extLst>
            </p:cNvPr>
            <p:cNvSpPr/>
            <p:nvPr/>
          </p:nvSpPr>
          <p:spPr>
            <a:xfrm>
              <a:off x="710876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0" name="Forme libre 489">
              <a:extLst>
                <a:ext uri="{FF2B5EF4-FFF2-40B4-BE49-F238E27FC236}">
                  <a16:creationId xmlns:a16="http://schemas.microsoft.com/office/drawing/2014/main" id="{B933F3AE-BBA2-C24C-B04A-A0420E48EBA0}"/>
                </a:ext>
              </a:extLst>
            </p:cNvPr>
            <p:cNvSpPr/>
            <p:nvPr/>
          </p:nvSpPr>
          <p:spPr>
            <a:xfrm>
              <a:off x="7059168"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1" name="Forme libre 490">
              <a:extLst>
                <a:ext uri="{FF2B5EF4-FFF2-40B4-BE49-F238E27FC236}">
                  <a16:creationId xmlns:a16="http://schemas.microsoft.com/office/drawing/2014/main" id="{16AE22A8-3878-A34F-80B7-175BD944E624}"/>
                </a:ext>
              </a:extLst>
            </p:cNvPr>
            <p:cNvSpPr/>
            <p:nvPr/>
          </p:nvSpPr>
          <p:spPr>
            <a:xfrm>
              <a:off x="710876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2" name="Forme libre 491">
              <a:extLst>
                <a:ext uri="{FF2B5EF4-FFF2-40B4-BE49-F238E27FC236}">
                  <a16:creationId xmlns:a16="http://schemas.microsoft.com/office/drawing/2014/main" id="{BE279D18-0067-EB47-BE3E-3F4BB54475CF}"/>
                </a:ext>
              </a:extLst>
            </p:cNvPr>
            <p:cNvSpPr/>
            <p:nvPr/>
          </p:nvSpPr>
          <p:spPr>
            <a:xfrm>
              <a:off x="7059168"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3" name="Forme libre 492">
              <a:extLst>
                <a:ext uri="{FF2B5EF4-FFF2-40B4-BE49-F238E27FC236}">
                  <a16:creationId xmlns:a16="http://schemas.microsoft.com/office/drawing/2014/main" id="{6AC69F6A-C5FC-D348-8DAB-2DBCB3AA9B01}"/>
                </a:ext>
              </a:extLst>
            </p:cNvPr>
            <p:cNvSpPr/>
            <p:nvPr/>
          </p:nvSpPr>
          <p:spPr>
            <a:xfrm>
              <a:off x="710876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4" name="Forme libre 493">
              <a:extLst>
                <a:ext uri="{FF2B5EF4-FFF2-40B4-BE49-F238E27FC236}">
                  <a16:creationId xmlns:a16="http://schemas.microsoft.com/office/drawing/2014/main" id="{203D6735-4970-304C-80E7-2515BE608811}"/>
                </a:ext>
              </a:extLst>
            </p:cNvPr>
            <p:cNvSpPr/>
            <p:nvPr/>
          </p:nvSpPr>
          <p:spPr>
            <a:xfrm>
              <a:off x="7059168"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5" name="Forme libre 494">
              <a:extLst>
                <a:ext uri="{FF2B5EF4-FFF2-40B4-BE49-F238E27FC236}">
                  <a16:creationId xmlns:a16="http://schemas.microsoft.com/office/drawing/2014/main" id="{0CA48367-8A58-684E-80D1-39D92902A6AF}"/>
                </a:ext>
              </a:extLst>
            </p:cNvPr>
            <p:cNvSpPr/>
            <p:nvPr/>
          </p:nvSpPr>
          <p:spPr>
            <a:xfrm>
              <a:off x="710876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6" name="Forme libre 495">
              <a:extLst>
                <a:ext uri="{FF2B5EF4-FFF2-40B4-BE49-F238E27FC236}">
                  <a16:creationId xmlns:a16="http://schemas.microsoft.com/office/drawing/2014/main" id="{33DA419E-00F4-7B43-92BF-D96F4F77D3AE}"/>
                </a:ext>
              </a:extLst>
            </p:cNvPr>
            <p:cNvSpPr/>
            <p:nvPr/>
          </p:nvSpPr>
          <p:spPr>
            <a:xfrm>
              <a:off x="7059168"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7" name="Forme libre 496">
              <a:extLst>
                <a:ext uri="{FF2B5EF4-FFF2-40B4-BE49-F238E27FC236}">
                  <a16:creationId xmlns:a16="http://schemas.microsoft.com/office/drawing/2014/main" id="{9F56D08D-E89C-2346-BD91-FD6416388889}"/>
                </a:ext>
              </a:extLst>
            </p:cNvPr>
            <p:cNvSpPr/>
            <p:nvPr/>
          </p:nvSpPr>
          <p:spPr>
            <a:xfrm>
              <a:off x="710876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498" name="Forme libre 497">
              <a:extLst>
                <a:ext uri="{FF2B5EF4-FFF2-40B4-BE49-F238E27FC236}">
                  <a16:creationId xmlns:a16="http://schemas.microsoft.com/office/drawing/2014/main" id="{EF8A1F74-4273-934D-9C70-9C9A4CD41A65}"/>
                </a:ext>
              </a:extLst>
            </p:cNvPr>
            <p:cNvSpPr/>
            <p:nvPr/>
          </p:nvSpPr>
          <p:spPr>
            <a:xfrm>
              <a:off x="7059168"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499" name="Forme libre 498">
              <a:extLst>
                <a:ext uri="{FF2B5EF4-FFF2-40B4-BE49-F238E27FC236}">
                  <a16:creationId xmlns:a16="http://schemas.microsoft.com/office/drawing/2014/main" id="{00864B64-A4C9-AA44-B9FD-020D2117C06D}"/>
                </a:ext>
              </a:extLst>
            </p:cNvPr>
            <p:cNvSpPr/>
            <p:nvPr/>
          </p:nvSpPr>
          <p:spPr>
            <a:xfrm>
              <a:off x="710876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0" name="Forme libre 499">
              <a:extLst>
                <a:ext uri="{FF2B5EF4-FFF2-40B4-BE49-F238E27FC236}">
                  <a16:creationId xmlns:a16="http://schemas.microsoft.com/office/drawing/2014/main" id="{05176A00-D9BC-B048-896B-D84962842430}"/>
                </a:ext>
              </a:extLst>
            </p:cNvPr>
            <p:cNvSpPr/>
            <p:nvPr/>
          </p:nvSpPr>
          <p:spPr>
            <a:xfrm>
              <a:off x="7059168"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1" name="Forme libre 500">
              <a:extLst>
                <a:ext uri="{FF2B5EF4-FFF2-40B4-BE49-F238E27FC236}">
                  <a16:creationId xmlns:a16="http://schemas.microsoft.com/office/drawing/2014/main" id="{F5DF1AC5-4642-B249-BBF7-CCFDAE506284}"/>
                </a:ext>
              </a:extLst>
            </p:cNvPr>
            <p:cNvSpPr/>
            <p:nvPr/>
          </p:nvSpPr>
          <p:spPr>
            <a:xfrm>
              <a:off x="710876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2" name="Forme libre 501">
              <a:extLst>
                <a:ext uri="{FF2B5EF4-FFF2-40B4-BE49-F238E27FC236}">
                  <a16:creationId xmlns:a16="http://schemas.microsoft.com/office/drawing/2014/main" id="{47385B5C-F3B9-0848-A567-974528B7C398}"/>
                </a:ext>
              </a:extLst>
            </p:cNvPr>
            <p:cNvSpPr/>
            <p:nvPr/>
          </p:nvSpPr>
          <p:spPr>
            <a:xfrm>
              <a:off x="7059168"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3" name="Forme libre 502">
              <a:extLst>
                <a:ext uri="{FF2B5EF4-FFF2-40B4-BE49-F238E27FC236}">
                  <a16:creationId xmlns:a16="http://schemas.microsoft.com/office/drawing/2014/main" id="{A29FF4F7-3A12-B448-84D6-46EE48682A16}"/>
                </a:ext>
              </a:extLst>
            </p:cNvPr>
            <p:cNvSpPr/>
            <p:nvPr/>
          </p:nvSpPr>
          <p:spPr>
            <a:xfrm>
              <a:off x="710876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4" name="Forme libre 503">
              <a:extLst>
                <a:ext uri="{FF2B5EF4-FFF2-40B4-BE49-F238E27FC236}">
                  <a16:creationId xmlns:a16="http://schemas.microsoft.com/office/drawing/2014/main" id="{A00B5E2A-7226-304D-AD11-142777E18DE1}"/>
                </a:ext>
              </a:extLst>
            </p:cNvPr>
            <p:cNvSpPr/>
            <p:nvPr/>
          </p:nvSpPr>
          <p:spPr>
            <a:xfrm>
              <a:off x="7059168"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5" name="Forme libre 504">
              <a:extLst>
                <a:ext uri="{FF2B5EF4-FFF2-40B4-BE49-F238E27FC236}">
                  <a16:creationId xmlns:a16="http://schemas.microsoft.com/office/drawing/2014/main" id="{75C3594A-8EDF-C94F-97ED-5156EFF11F04}"/>
                </a:ext>
              </a:extLst>
            </p:cNvPr>
            <p:cNvSpPr/>
            <p:nvPr/>
          </p:nvSpPr>
          <p:spPr>
            <a:xfrm>
              <a:off x="710876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6" name="Forme libre 505">
              <a:extLst>
                <a:ext uri="{FF2B5EF4-FFF2-40B4-BE49-F238E27FC236}">
                  <a16:creationId xmlns:a16="http://schemas.microsoft.com/office/drawing/2014/main" id="{18E436F7-10EB-BA4E-92D9-B45682042DC2}"/>
                </a:ext>
              </a:extLst>
            </p:cNvPr>
            <p:cNvSpPr/>
            <p:nvPr/>
          </p:nvSpPr>
          <p:spPr>
            <a:xfrm>
              <a:off x="7463932"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7" name="Forme libre 506">
              <a:extLst>
                <a:ext uri="{FF2B5EF4-FFF2-40B4-BE49-F238E27FC236}">
                  <a16:creationId xmlns:a16="http://schemas.microsoft.com/office/drawing/2014/main" id="{D43B3AEB-F7E5-644C-9F83-2678AA1497B2}"/>
                </a:ext>
              </a:extLst>
            </p:cNvPr>
            <p:cNvSpPr/>
            <p:nvPr/>
          </p:nvSpPr>
          <p:spPr>
            <a:xfrm>
              <a:off x="751352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08" name="Forme libre 507">
              <a:extLst>
                <a:ext uri="{FF2B5EF4-FFF2-40B4-BE49-F238E27FC236}">
                  <a16:creationId xmlns:a16="http://schemas.microsoft.com/office/drawing/2014/main" id="{27D37E0C-23A3-0941-B6D1-791361621618}"/>
                </a:ext>
              </a:extLst>
            </p:cNvPr>
            <p:cNvSpPr/>
            <p:nvPr/>
          </p:nvSpPr>
          <p:spPr>
            <a:xfrm>
              <a:off x="7463932"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09" name="Forme libre 508">
              <a:extLst>
                <a:ext uri="{FF2B5EF4-FFF2-40B4-BE49-F238E27FC236}">
                  <a16:creationId xmlns:a16="http://schemas.microsoft.com/office/drawing/2014/main" id="{2C244282-CF00-9440-803D-A793F836D201}"/>
                </a:ext>
              </a:extLst>
            </p:cNvPr>
            <p:cNvSpPr/>
            <p:nvPr/>
          </p:nvSpPr>
          <p:spPr>
            <a:xfrm>
              <a:off x="751352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0" name="Forme libre 509">
              <a:extLst>
                <a:ext uri="{FF2B5EF4-FFF2-40B4-BE49-F238E27FC236}">
                  <a16:creationId xmlns:a16="http://schemas.microsoft.com/office/drawing/2014/main" id="{EC56EA8D-AA3A-5D4C-AB12-C74783CD32C1}"/>
                </a:ext>
              </a:extLst>
            </p:cNvPr>
            <p:cNvSpPr/>
            <p:nvPr/>
          </p:nvSpPr>
          <p:spPr>
            <a:xfrm>
              <a:off x="7463932"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1" name="Forme libre 510">
              <a:extLst>
                <a:ext uri="{FF2B5EF4-FFF2-40B4-BE49-F238E27FC236}">
                  <a16:creationId xmlns:a16="http://schemas.microsoft.com/office/drawing/2014/main" id="{10D85AD8-6712-8B47-9AF3-1C987C61A920}"/>
                </a:ext>
              </a:extLst>
            </p:cNvPr>
            <p:cNvSpPr/>
            <p:nvPr/>
          </p:nvSpPr>
          <p:spPr>
            <a:xfrm>
              <a:off x="751352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2" name="Forme libre 511">
              <a:extLst>
                <a:ext uri="{FF2B5EF4-FFF2-40B4-BE49-F238E27FC236}">
                  <a16:creationId xmlns:a16="http://schemas.microsoft.com/office/drawing/2014/main" id="{1624463E-F7A9-2D48-A262-2B12369BA9D1}"/>
                </a:ext>
              </a:extLst>
            </p:cNvPr>
            <p:cNvSpPr/>
            <p:nvPr/>
          </p:nvSpPr>
          <p:spPr>
            <a:xfrm>
              <a:off x="7463932"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3" name="Forme libre 512">
              <a:extLst>
                <a:ext uri="{FF2B5EF4-FFF2-40B4-BE49-F238E27FC236}">
                  <a16:creationId xmlns:a16="http://schemas.microsoft.com/office/drawing/2014/main" id="{CFE498D5-235E-FB40-A447-EC315C7C615F}"/>
                </a:ext>
              </a:extLst>
            </p:cNvPr>
            <p:cNvSpPr/>
            <p:nvPr/>
          </p:nvSpPr>
          <p:spPr>
            <a:xfrm>
              <a:off x="751352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4" name="Forme libre 513">
              <a:extLst>
                <a:ext uri="{FF2B5EF4-FFF2-40B4-BE49-F238E27FC236}">
                  <a16:creationId xmlns:a16="http://schemas.microsoft.com/office/drawing/2014/main" id="{DD92F7FA-7E64-9E4D-8599-16FA94F5D912}"/>
                </a:ext>
              </a:extLst>
            </p:cNvPr>
            <p:cNvSpPr/>
            <p:nvPr/>
          </p:nvSpPr>
          <p:spPr>
            <a:xfrm>
              <a:off x="7463932"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5" name="Forme libre 514">
              <a:extLst>
                <a:ext uri="{FF2B5EF4-FFF2-40B4-BE49-F238E27FC236}">
                  <a16:creationId xmlns:a16="http://schemas.microsoft.com/office/drawing/2014/main" id="{1192822E-F1D4-D54A-9E1A-72EF8DC1C20E}"/>
                </a:ext>
              </a:extLst>
            </p:cNvPr>
            <p:cNvSpPr/>
            <p:nvPr/>
          </p:nvSpPr>
          <p:spPr>
            <a:xfrm>
              <a:off x="751352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6" name="Forme libre 515">
              <a:extLst>
                <a:ext uri="{FF2B5EF4-FFF2-40B4-BE49-F238E27FC236}">
                  <a16:creationId xmlns:a16="http://schemas.microsoft.com/office/drawing/2014/main" id="{F1B0483B-2BB4-DB43-AA98-8E6B456F0D46}"/>
                </a:ext>
              </a:extLst>
            </p:cNvPr>
            <p:cNvSpPr/>
            <p:nvPr/>
          </p:nvSpPr>
          <p:spPr>
            <a:xfrm>
              <a:off x="7463932"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7" name="Forme libre 516">
              <a:extLst>
                <a:ext uri="{FF2B5EF4-FFF2-40B4-BE49-F238E27FC236}">
                  <a16:creationId xmlns:a16="http://schemas.microsoft.com/office/drawing/2014/main" id="{A222A860-E799-F540-B897-4A98EB312247}"/>
                </a:ext>
              </a:extLst>
            </p:cNvPr>
            <p:cNvSpPr/>
            <p:nvPr/>
          </p:nvSpPr>
          <p:spPr>
            <a:xfrm>
              <a:off x="751352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18" name="Forme libre 517">
              <a:extLst>
                <a:ext uri="{FF2B5EF4-FFF2-40B4-BE49-F238E27FC236}">
                  <a16:creationId xmlns:a16="http://schemas.microsoft.com/office/drawing/2014/main" id="{C902B09A-9D54-184B-BF62-47A13E4B90B3}"/>
                </a:ext>
              </a:extLst>
            </p:cNvPr>
            <p:cNvSpPr/>
            <p:nvPr/>
          </p:nvSpPr>
          <p:spPr>
            <a:xfrm>
              <a:off x="7463932"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19" name="Forme libre 518">
              <a:extLst>
                <a:ext uri="{FF2B5EF4-FFF2-40B4-BE49-F238E27FC236}">
                  <a16:creationId xmlns:a16="http://schemas.microsoft.com/office/drawing/2014/main" id="{D930D91B-9BB6-464B-A331-2A947F46D744}"/>
                </a:ext>
              </a:extLst>
            </p:cNvPr>
            <p:cNvSpPr/>
            <p:nvPr/>
          </p:nvSpPr>
          <p:spPr>
            <a:xfrm>
              <a:off x="751352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0" name="Forme libre 519">
              <a:extLst>
                <a:ext uri="{FF2B5EF4-FFF2-40B4-BE49-F238E27FC236}">
                  <a16:creationId xmlns:a16="http://schemas.microsoft.com/office/drawing/2014/main" id="{47D2BA5A-8D90-944A-B584-2C0C3D20CCA3}"/>
                </a:ext>
              </a:extLst>
            </p:cNvPr>
            <p:cNvSpPr/>
            <p:nvPr/>
          </p:nvSpPr>
          <p:spPr>
            <a:xfrm>
              <a:off x="7463932"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1" name="Forme libre 520">
              <a:extLst>
                <a:ext uri="{FF2B5EF4-FFF2-40B4-BE49-F238E27FC236}">
                  <a16:creationId xmlns:a16="http://schemas.microsoft.com/office/drawing/2014/main" id="{30C4443A-845C-4E4F-B4EB-2D70960BBE40}"/>
                </a:ext>
              </a:extLst>
            </p:cNvPr>
            <p:cNvSpPr/>
            <p:nvPr/>
          </p:nvSpPr>
          <p:spPr>
            <a:xfrm>
              <a:off x="751352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2" name="Forme libre 521">
              <a:extLst>
                <a:ext uri="{FF2B5EF4-FFF2-40B4-BE49-F238E27FC236}">
                  <a16:creationId xmlns:a16="http://schemas.microsoft.com/office/drawing/2014/main" id="{F6D9778E-12AA-4F43-A852-3103F0BED1BE}"/>
                </a:ext>
              </a:extLst>
            </p:cNvPr>
            <p:cNvSpPr/>
            <p:nvPr/>
          </p:nvSpPr>
          <p:spPr>
            <a:xfrm>
              <a:off x="7463932"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3" name="Forme libre 522">
              <a:extLst>
                <a:ext uri="{FF2B5EF4-FFF2-40B4-BE49-F238E27FC236}">
                  <a16:creationId xmlns:a16="http://schemas.microsoft.com/office/drawing/2014/main" id="{5F304FE9-B9F7-8C48-9D4B-D08EA5DC624F}"/>
                </a:ext>
              </a:extLst>
            </p:cNvPr>
            <p:cNvSpPr/>
            <p:nvPr/>
          </p:nvSpPr>
          <p:spPr>
            <a:xfrm>
              <a:off x="751352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4" name="Forme libre 523">
              <a:extLst>
                <a:ext uri="{FF2B5EF4-FFF2-40B4-BE49-F238E27FC236}">
                  <a16:creationId xmlns:a16="http://schemas.microsoft.com/office/drawing/2014/main" id="{B5DCEF7D-4EAF-3740-879A-F7EF1877C12C}"/>
                </a:ext>
              </a:extLst>
            </p:cNvPr>
            <p:cNvSpPr/>
            <p:nvPr/>
          </p:nvSpPr>
          <p:spPr>
            <a:xfrm>
              <a:off x="7463932"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5" name="Forme libre 524">
              <a:extLst>
                <a:ext uri="{FF2B5EF4-FFF2-40B4-BE49-F238E27FC236}">
                  <a16:creationId xmlns:a16="http://schemas.microsoft.com/office/drawing/2014/main" id="{4F820A2D-09E3-1747-820F-722291776F7E}"/>
                </a:ext>
              </a:extLst>
            </p:cNvPr>
            <p:cNvSpPr/>
            <p:nvPr/>
          </p:nvSpPr>
          <p:spPr>
            <a:xfrm>
              <a:off x="751352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6" name="Forme libre 525">
              <a:extLst>
                <a:ext uri="{FF2B5EF4-FFF2-40B4-BE49-F238E27FC236}">
                  <a16:creationId xmlns:a16="http://schemas.microsoft.com/office/drawing/2014/main" id="{C14445C7-CF7B-1C44-8FC3-FDC455C10B40}"/>
                </a:ext>
              </a:extLst>
            </p:cNvPr>
            <p:cNvSpPr/>
            <p:nvPr/>
          </p:nvSpPr>
          <p:spPr>
            <a:xfrm>
              <a:off x="7868695" y="524735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7" name="Forme libre 526">
              <a:extLst>
                <a:ext uri="{FF2B5EF4-FFF2-40B4-BE49-F238E27FC236}">
                  <a16:creationId xmlns:a16="http://schemas.microsoft.com/office/drawing/2014/main" id="{D4ED9936-D870-F14A-B2DF-89AEA3927866}"/>
                </a:ext>
              </a:extLst>
            </p:cNvPr>
            <p:cNvSpPr/>
            <p:nvPr/>
          </p:nvSpPr>
          <p:spPr>
            <a:xfrm>
              <a:off x="7918291"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28" name="Forme libre 527">
              <a:extLst>
                <a:ext uri="{FF2B5EF4-FFF2-40B4-BE49-F238E27FC236}">
                  <a16:creationId xmlns:a16="http://schemas.microsoft.com/office/drawing/2014/main" id="{E8BFF88D-ED6C-8B45-ABE1-AA9ADF93BC7F}"/>
                </a:ext>
              </a:extLst>
            </p:cNvPr>
            <p:cNvSpPr/>
            <p:nvPr/>
          </p:nvSpPr>
          <p:spPr>
            <a:xfrm>
              <a:off x="7868695" y="484337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29" name="Forme libre 528">
              <a:extLst>
                <a:ext uri="{FF2B5EF4-FFF2-40B4-BE49-F238E27FC236}">
                  <a16:creationId xmlns:a16="http://schemas.microsoft.com/office/drawing/2014/main" id="{26A79867-2CD1-DC4B-8BE7-425050019058}"/>
                </a:ext>
              </a:extLst>
            </p:cNvPr>
            <p:cNvSpPr/>
            <p:nvPr/>
          </p:nvSpPr>
          <p:spPr>
            <a:xfrm>
              <a:off x="7918291"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0" name="Forme libre 529">
              <a:extLst>
                <a:ext uri="{FF2B5EF4-FFF2-40B4-BE49-F238E27FC236}">
                  <a16:creationId xmlns:a16="http://schemas.microsoft.com/office/drawing/2014/main" id="{58AA2C55-29A9-7542-ADC1-4D3F1C7BBC19}"/>
                </a:ext>
              </a:extLst>
            </p:cNvPr>
            <p:cNvSpPr/>
            <p:nvPr/>
          </p:nvSpPr>
          <p:spPr>
            <a:xfrm>
              <a:off x="7868695" y="443940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1" name="Forme libre 530">
              <a:extLst>
                <a:ext uri="{FF2B5EF4-FFF2-40B4-BE49-F238E27FC236}">
                  <a16:creationId xmlns:a16="http://schemas.microsoft.com/office/drawing/2014/main" id="{09C7B21E-A13D-2346-9714-B34765530FD7}"/>
                </a:ext>
              </a:extLst>
            </p:cNvPr>
            <p:cNvSpPr/>
            <p:nvPr/>
          </p:nvSpPr>
          <p:spPr>
            <a:xfrm>
              <a:off x="7918291"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2" name="Forme libre 531">
              <a:extLst>
                <a:ext uri="{FF2B5EF4-FFF2-40B4-BE49-F238E27FC236}">
                  <a16:creationId xmlns:a16="http://schemas.microsoft.com/office/drawing/2014/main" id="{DABBAB04-AB67-394B-A20A-584D5368009E}"/>
                </a:ext>
              </a:extLst>
            </p:cNvPr>
            <p:cNvSpPr/>
            <p:nvPr/>
          </p:nvSpPr>
          <p:spPr>
            <a:xfrm>
              <a:off x="7868695" y="403543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3" name="Forme libre 532">
              <a:extLst>
                <a:ext uri="{FF2B5EF4-FFF2-40B4-BE49-F238E27FC236}">
                  <a16:creationId xmlns:a16="http://schemas.microsoft.com/office/drawing/2014/main" id="{DDA42D50-6D2C-6F42-B860-F1D26F6A9046}"/>
                </a:ext>
              </a:extLst>
            </p:cNvPr>
            <p:cNvSpPr/>
            <p:nvPr/>
          </p:nvSpPr>
          <p:spPr>
            <a:xfrm>
              <a:off x="7918291"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4" name="Forme libre 533">
              <a:extLst>
                <a:ext uri="{FF2B5EF4-FFF2-40B4-BE49-F238E27FC236}">
                  <a16:creationId xmlns:a16="http://schemas.microsoft.com/office/drawing/2014/main" id="{12FAA286-E580-D742-B84D-2805ED8C5DF2}"/>
                </a:ext>
              </a:extLst>
            </p:cNvPr>
            <p:cNvSpPr/>
            <p:nvPr/>
          </p:nvSpPr>
          <p:spPr>
            <a:xfrm>
              <a:off x="7868695" y="363146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5" name="Forme libre 534">
              <a:extLst>
                <a:ext uri="{FF2B5EF4-FFF2-40B4-BE49-F238E27FC236}">
                  <a16:creationId xmlns:a16="http://schemas.microsoft.com/office/drawing/2014/main" id="{7B63FF08-C1EE-D843-846D-0B0001EFF47E}"/>
                </a:ext>
              </a:extLst>
            </p:cNvPr>
            <p:cNvSpPr/>
            <p:nvPr/>
          </p:nvSpPr>
          <p:spPr>
            <a:xfrm>
              <a:off x="7918291"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6" name="Forme libre 535">
              <a:extLst>
                <a:ext uri="{FF2B5EF4-FFF2-40B4-BE49-F238E27FC236}">
                  <a16:creationId xmlns:a16="http://schemas.microsoft.com/office/drawing/2014/main" id="{88FAC7BB-5A71-1844-A2F7-075579196D39}"/>
                </a:ext>
              </a:extLst>
            </p:cNvPr>
            <p:cNvSpPr/>
            <p:nvPr/>
          </p:nvSpPr>
          <p:spPr>
            <a:xfrm>
              <a:off x="7868695" y="322748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7" name="Forme libre 536">
              <a:extLst>
                <a:ext uri="{FF2B5EF4-FFF2-40B4-BE49-F238E27FC236}">
                  <a16:creationId xmlns:a16="http://schemas.microsoft.com/office/drawing/2014/main" id="{E2275118-3EAA-F843-94D1-A92547505897}"/>
                </a:ext>
              </a:extLst>
            </p:cNvPr>
            <p:cNvSpPr/>
            <p:nvPr/>
          </p:nvSpPr>
          <p:spPr>
            <a:xfrm>
              <a:off x="7918291"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38" name="Forme libre 537">
              <a:extLst>
                <a:ext uri="{FF2B5EF4-FFF2-40B4-BE49-F238E27FC236}">
                  <a16:creationId xmlns:a16="http://schemas.microsoft.com/office/drawing/2014/main" id="{DE4192E3-77D1-C14C-B9A2-9BDEAB203765}"/>
                </a:ext>
              </a:extLst>
            </p:cNvPr>
            <p:cNvSpPr/>
            <p:nvPr/>
          </p:nvSpPr>
          <p:spPr>
            <a:xfrm>
              <a:off x="7868695" y="2823516"/>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39" name="Forme libre 538">
              <a:extLst>
                <a:ext uri="{FF2B5EF4-FFF2-40B4-BE49-F238E27FC236}">
                  <a16:creationId xmlns:a16="http://schemas.microsoft.com/office/drawing/2014/main" id="{6C5DA592-DA2E-474F-BAB0-E4BDBC70E91D}"/>
                </a:ext>
              </a:extLst>
            </p:cNvPr>
            <p:cNvSpPr/>
            <p:nvPr/>
          </p:nvSpPr>
          <p:spPr>
            <a:xfrm>
              <a:off x="7918291"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0" name="Forme libre 539">
              <a:extLst>
                <a:ext uri="{FF2B5EF4-FFF2-40B4-BE49-F238E27FC236}">
                  <a16:creationId xmlns:a16="http://schemas.microsoft.com/office/drawing/2014/main" id="{CE2DF3F5-7DC0-5641-942C-7CE32DD4AFE6}"/>
                </a:ext>
              </a:extLst>
            </p:cNvPr>
            <p:cNvSpPr/>
            <p:nvPr/>
          </p:nvSpPr>
          <p:spPr>
            <a:xfrm>
              <a:off x="7868695" y="2419543"/>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1" name="Forme libre 540">
              <a:extLst>
                <a:ext uri="{FF2B5EF4-FFF2-40B4-BE49-F238E27FC236}">
                  <a16:creationId xmlns:a16="http://schemas.microsoft.com/office/drawing/2014/main" id="{903E6F81-DDD5-1B42-A300-C17AB4298893}"/>
                </a:ext>
              </a:extLst>
            </p:cNvPr>
            <p:cNvSpPr/>
            <p:nvPr/>
          </p:nvSpPr>
          <p:spPr>
            <a:xfrm>
              <a:off x="7918291"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2" name="Forme libre 541">
              <a:extLst>
                <a:ext uri="{FF2B5EF4-FFF2-40B4-BE49-F238E27FC236}">
                  <a16:creationId xmlns:a16="http://schemas.microsoft.com/office/drawing/2014/main" id="{1AB31258-7268-8D4A-AF36-556186D42732}"/>
                </a:ext>
              </a:extLst>
            </p:cNvPr>
            <p:cNvSpPr/>
            <p:nvPr/>
          </p:nvSpPr>
          <p:spPr>
            <a:xfrm>
              <a:off x="7868695" y="2015571"/>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3" name="Forme libre 542">
              <a:extLst>
                <a:ext uri="{FF2B5EF4-FFF2-40B4-BE49-F238E27FC236}">
                  <a16:creationId xmlns:a16="http://schemas.microsoft.com/office/drawing/2014/main" id="{98FAEE73-4F5D-C74D-ADB2-04D7F9634A5E}"/>
                </a:ext>
              </a:extLst>
            </p:cNvPr>
            <p:cNvSpPr/>
            <p:nvPr/>
          </p:nvSpPr>
          <p:spPr>
            <a:xfrm>
              <a:off x="7918291"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4" name="Forme libre 543">
              <a:extLst>
                <a:ext uri="{FF2B5EF4-FFF2-40B4-BE49-F238E27FC236}">
                  <a16:creationId xmlns:a16="http://schemas.microsoft.com/office/drawing/2014/main" id="{70C66DCC-4D4A-7C48-A2A1-3DE757D3246A}"/>
                </a:ext>
              </a:extLst>
            </p:cNvPr>
            <p:cNvSpPr/>
            <p:nvPr/>
          </p:nvSpPr>
          <p:spPr>
            <a:xfrm>
              <a:off x="7868695" y="1611598"/>
              <a:ext cx="99191" cy="9500"/>
            </a:xfrm>
            <a:custGeom>
              <a:avLst/>
              <a:gdLst>
                <a:gd name="connsiteX0" fmla="*/ 0 w 99191"/>
                <a:gd name="connsiteY0" fmla="*/ 0 h 9500"/>
                <a:gd name="connsiteX1" fmla="*/ 99192 w 99191"/>
                <a:gd name="connsiteY1" fmla="*/ 0 h 9500"/>
              </a:gdLst>
              <a:ahLst/>
              <a:cxnLst>
                <a:cxn ang="0">
                  <a:pos x="connsiteX0" y="connsiteY0"/>
                </a:cxn>
                <a:cxn ang="0">
                  <a:pos x="connsiteX1" y="connsiteY1"/>
                </a:cxn>
              </a:cxnLst>
              <a:rect l="l" t="t" r="r" b="b"/>
              <a:pathLst>
                <a:path w="99191" h="9500">
                  <a:moveTo>
                    <a:pt x="0" y="0"/>
                  </a:moveTo>
                  <a:lnTo>
                    <a:pt x="99192" y="0"/>
                  </a:lnTo>
                </a:path>
              </a:pathLst>
            </a:custGeom>
            <a:ln w="9508" cap="flat">
              <a:solidFill>
                <a:schemeClr val="accent1"/>
              </a:solidFill>
              <a:prstDash val="solid"/>
              <a:miter/>
            </a:ln>
          </p:spPr>
          <p:txBody>
            <a:bodyPr rtlCol="0" anchor="ctr"/>
            <a:lstStyle/>
            <a:p>
              <a:endParaRPr lang="fr-FR"/>
            </a:p>
          </p:txBody>
        </p:sp>
        <p:sp>
          <p:nvSpPr>
            <p:cNvPr id="545" name="Forme libre 544">
              <a:extLst>
                <a:ext uri="{FF2B5EF4-FFF2-40B4-BE49-F238E27FC236}">
                  <a16:creationId xmlns:a16="http://schemas.microsoft.com/office/drawing/2014/main" id="{08F0BC07-4FF6-5547-859B-00F01897F12A}"/>
                </a:ext>
              </a:extLst>
            </p:cNvPr>
            <p:cNvSpPr/>
            <p:nvPr/>
          </p:nvSpPr>
          <p:spPr>
            <a:xfrm>
              <a:off x="7918291"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6" name="Forme libre 545">
              <a:extLst>
                <a:ext uri="{FF2B5EF4-FFF2-40B4-BE49-F238E27FC236}">
                  <a16:creationId xmlns:a16="http://schemas.microsoft.com/office/drawing/2014/main" id="{9DB9A951-9D46-AB4B-808C-A88D80D3D776}"/>
                </a:ext>
              </a:extLst>
            </p:cNvPr>
            <p:cNvSpPr/>
            <p:nvPr/>
          </p:nvSpPr>
          <p:spPr>
            <a:xfrm>
              <a:off x="8273458" y="524735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47" name="Forme libre 546">
              <a:extLst>
                <a:ext uri="{FF2B5EF4-FFF2-40B4-BE49-F238E27FC236}">
                  <a16:creationId xmlns:a16="http://schemas.microsoft.com/office/drawing/2014/main" id="{6D87B672-9187-4F4E-98DC-26FBFDE6190E}"/>
                </a:ext>
              </a:extLst>
            </p:cNvPr>
            <p:cNvSpPr/>
            <p:nvPr/>
          </p:nvSpPr>
          <p:spPr>
            <a:xfrm>
              <a:off x="8323054"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48" name="Forme libre 547">
              <a:extLst>
                <a:ext uri="{FF2B5EF4-FFF2-40B4-BE49-F238E27FC236}">
                  <a16:creationId xmlns:a16="http://schemas.microsoft.com/office/drawing/2014/main" id="{C8863D4C-50AE-3F47-8BF1-B484CA53F428}"/>
                </a:ext>
              </a:extLst>
            </p:cNvPr>
            <p:cNvSpPr/>
            <p:nvPr/>
          </p:nvSpPr>
          <p:spPr>
            <a:xfrm>
              <a:off x="8273458" y="484337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49" name="Forme libre 548">
              <a:extLst>
                <a:ext uri="{FF2B5EF4-FFF2-40B4-BE49-F238E27FC236}">
                  <a16:creationId xmlns:a16="http://schemas.microsoft.com/office/drawing/2014/main" id="{19D714A6-5361-E841-92D7-B58C35583641}"/>
                </a:ext>
              </a:extLst>
            </p:cNvPr>
            <p:cNvSpPr/>
            <p:nvPr/>
          </p:nvSpPr>
          <p:spPr>
            <a:xfrm>
              <a:off x="8323054"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0" name="Forme libre 549">
              <a:extLst>
                <a:ext uri="{FF2B5EF4-FFF2-40B4-BE49-F238E27FC236}">
                  <a16:creationId xmlns:a16="http://schemas.microsoft.com/office/drawing/2014/main" id="{65CDC794-D510-2349-A226-F19A895122B6}"/>
                </a:ext>
              </a:extLst>
            </p:cNvPr>
            <p:cNvSpPr/>
            <p:nvPr/>
          </p:nvSpPr>
          <p:spPr>
            <a:xfrm>
              <a:off x="8273458" y="443940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1" name="Forme libre 550">
              <a:extLst>
                <a:ext uri="{FF2B5EF4-FFF2-40B4-BE49-F238E27FC236}">
                  <a16:creationId xmlns:a16="http://schemas.microsoft.com/office/drawing/2014/main" id="{E03266A2-B25E-3140-9AD8-BEA9B965ACDD}"/>
                </a:ext>
              </a:extLst>
            </p:cNvPr>
            <p:cNvSpPr/>
            <p:nvPr/>
          </p:nvSpPr>
          <p:spPr>
            <a:xfrm>
              <a:off x="8323054"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2" name="Forme libre 551">
              <a:extLst>
                <a:ext uri="{FF2B5EF4-FFF2-40B4-BE49-F238E27FC236}">
                  <a16:creationId xmlns:a16="http://schemas.microsoft.com/office/drawing/2014/main" id="{C7D05408-DF05-6742-B408-F7D4279A7E05}"/>
                </a:ext>
              </a:extLst>
            </p:cNvPr>
            <p:cNvSpPr/>
            <p:nvPr/>
          </p:nvSpPr>
          <p:spPr>
            <a:xfrm>
              <a:off x="8273458" y="403543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3" name="Forme libre 552">
              <a:extLst>
                <a:ext uri="{FF2B5EF4-FFF2-40B4-BE49-F238E27FC236}">
                  <a16:creationId xmlns:a16="http://schemas.microsoft.com/office/drawing/2014/main" id="{4E908B6A-234C-F94A-98B8-1804B1CB30EC}"/>
                </a:ext>
              </a:extLst>
            </p:cNvPr>
            <p:cNvSpPr/>
            <p:nvPr/>
          </p:nvSpPr>
          <p:spPr>
            <a:xfrm>
              <a:off x="8323054"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4" name="Forme libre 553">
              <a:extLst>
                <a:ext uri="{FF2B5EF4-FFF2-40B4-BE49-F238E27FC236}">
                  <a16:creationId xmlns:a16="http://schemas.microsoft.com/office/drawing/2014/main" id="{EA243BD0-753F-EC46-B7E8-B6F7FBE3938B}"/>
                </a:ext>
              </a:extLst>
            </p:cNvPr>
            <p:cNvSpPr/>
            <p:nvPr/>
          </p:nvSpPr>
          <p:spPr>
            <a:xfrm>
              <a:off x="8273458" y="363146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5" name="Forme libre 554">
              <a:extLst>
                <a:ext uri="{FF2B5EF4-FFF2-40B4-BE49-F238E27FC236}">
                  <a16:creationId xmlns:a16="http://schemas.microsoft.com/office/drawing/2014/main" id="{4D602835-DD7B-2442-B448-7FCF1F38BFCC}"/>
                </a:ext>
              </a:extLst>
            </p:cNvPr>
            <p:cNvSpPr/>
            <p:nvPr/>
          </p:nvSpPr>
          <p:spPr>
            <a:xfrm>
              <a:off x="8323054"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6" name="Forme libre 555">
              <a:extLst>
                <a:ext uri="{FF2B5EF4-FFF2-40B4-BE49-F238E27FC236}">
                  <a16:creationId xmlns:a16="http://schemas.microsoft.com/office/drawing/2014/main" id="{970FD6E6-C6CF-474F-9BBF-117FF4ED25AD}"/>
                </a:ext>
              </a:extLst>
            </p:cNvPr>
            <p:cNvSpPr/>
            <p:nvPr/>
          </p:nvSpPr>
          <p:spPr>
            <a:xfrm>
              <a:off x="8273458" y="322748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7" name="Forme libre 556">
              <a:extLst>
                <a:ext uri="{FF2B5EF4-FFF2-40B4-BE49-F238E27FC236}">
                  <a16:creationId xmlns:a16="http://schemas.microsoft.com/office/drawing/2014/main" id="{A55B7608-C9E9-4D4C-A7E9-80EBD1F0908B}"/>
                </a:ext>
              </a:extLst>
            </p:cNvPr>
            <p:cNvSpPr/>
            <p:nvPr/>
          </p:nvSpPr>
          <p:spPr>
            <a:xfrm>
              <a:off x="8323054"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58" name="Forme libre 557">
              <a:extLst>
                <a:ext uri="{FF2B5EF4-FFF2-40B4-BE49-F238E27FC236}">
                  <a16:creationId xmlns:a16="http://schemas.microsoft.com/office/drawing/2014/main" id="{03D60361-7D7C-D345-9CE6-E155B3A750BE}"/>
                </a:ext>
              </a:extLst>
            </p:cNvPr>
            <p:cNvSpPr/>
            <p:nvPr/>
          </p:nvSpPr>
          <p:spPr>
            <a:xfrm>
              <a:off x="8273458" y="2823516"/>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59" name="Forme libre 558">
              <a:extLst>
                <a:ext uri="{FF2B5EF4-FFF2-40B4-BE49-F238E27FC236}">
                  <a16:creationId xmlns:a16="http://schemas.microsoft.com/office/drawing/2014/main" id="{535B8EA3-579F-AB49-AA9E-06CFF06BF29F}"/>
                </a:ext>
              </a:extLst>
            </p:cNvPr>
            <p:cNvSpPr/>
            <p:nvPr/>
          </p:nvSpPr>
          <p:spPr>
            <a:xfrm>
              <a:off x="8323054"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0" name="Forme libre 559">
              <a:extLst>
                <a:ext uri="{FF2B5EF4-FFF2-40B4-BE49-F238E27FC236}">
                  <a16:creationId xmlns:a16="http://schemas.microsoft.com/office/drawing/2014/main" id="{B0F5E150-B37B-184D-9ED3-26C26F249FEB}"/>
                </a:ext>
              </a:extLst>
            </p:cNvPr>
            <p:cNvSpPr/>
            <p:nvPr/>
          </p:nvSpPr>
          <p:spPr>
            <a:xfrm>
              <a:off x="8273458" y="2419543"/>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1" name="Forme libre 560">
              <a:extLst>
                <a:ext uri="{FF2B5EF4-FFF2-40B4-BE49-F238E27FC236}">
                  <a16:creationId xmlns:a16="http://schemas.microsoft.com/office/drawing/2014/main" id="{76E43766-9749-5744-B3B6-BCBC1CD216D2}"/>
                </a:ext>
              </a:extLst>
            </p:cNvPr>
            <p:cNvSpPr/>
            <p:nvPr/>
          </p:nvSpPr>
          <p:spPr>
            <a:xfrm>
              <a:off x="8323054"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2" name="Forme libre 561">
              <a:extLst>
                <a:ext uri="{FF2B5EF4-FFF2-40B4-BE49-F238E27FC236}">
                  <a16:creationId xmlns:a16="http://schemas.microsoft.com/office/drawing/2014/main" id="{80A8BD12-929B-1B44-AFB6-7C217FAF5104}"/>
                </a:ext>
              </a:extLst>
            </p:cNvPr>
            <p:cNvSpPr/>
            <p:nvPr/>
          </p:nvSpPr>
          <p:spPr>
            <a:xfrm>
              <a:off x="8273458" y="2015571"/>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3" name="Forme libre 562">
              <a:extLst>
                <a:ext uri="{FF2B5EF4-FFF2-40B4-BE49-F238E27FC236}">
                  <a16:creationId xmlns:a16="http://schemas.microsoft.com/office/drawing/2014/main" id="{6689E7AB-A506-314C-B17C-7D420A1E5A96}"/>
                </a:ext>
              </a:extLst>
            </p:cNvPr>
            <p:cNvSpPr/>
            <p:nvPr/>
          </p:nvSpPr>
          <p:spPr>
            <a:xfrm>
              <a:off x="8323054"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4" name="Forme libre 563">
              <a:extLst>
                <a:ext uri="{FF2B5EF4-FFF2-40B4-BE49-F238E27FC236}">
                  <a16:creationId xmlns:a16="http://schemas.microsoft.com/office/drawing/2014/main" id="{34EE891B-1DEB-C24A-B8B8-B461009E0633}"/>
                </a:ext>
              </a:extLst>
            </p:cNvPr>
            <p:cNvSpPr/>
            <p:nvPr/>
          </p:nvSpPr>
          <p:spPr>
            <a:xfrm>
              <a:off x="8273458" y="1611598"/>
              <a:ext cx="99096" cy="9500"/>
            </a:xfrm>
            <a:custGeom>
              <a:avLst/>
              <a:gdLst>
                <a:gd name="connsiteX0" fmla="*/ 0 w 99096"/>
                <a:gd name="connsiteY0" fmla="*/ 0 h 9500"/>
                <a:gd name="connsiteX1" fmla="*/ 99097 w 99096"/>
                <a:gd name="connsiteY1" fmla="*/ 0 h 9500"/>
              </a:gdLst>
              <a:ahLst/>
              <a:cxnLst>
                <a:cxn ang="0">
                  <a:pos x="connsiteX0" y="connsiteY0"/>
                </a:cxn>
                <a:cxn ang="0">
                  <a:pos x="connsiteX1" y="connsiteY1"/>
                </a:cxn>
              </a:cxnLst>
              <a:rect l="l" t="t" r="r" b="b"/>
              <a:pathLst>
                <a:path w="99096" h="9500">
                  <a:moveTo>
                    <a:pt x="0" y="0"/>
                  </a:moveTo>
                  <a:lnTo>
                    <a:pt x="99097" y="0"/>
                  </a:lnTo>
                </a:path>
              </a:pathLst>
            </a:custGeom>
            <a:ln w="9508" cap="flat">
              <a:solidFill>
                <a:schemeClr val="accent1"/>
              </a:solidFill>
              <a:prstDash val="solid"/>
              <a:miter/>
            </a:ln>
          </p:spPr>
          <p:txBody>
            <a:bodyPr rtlCol="0" anchor="ctr"/>
            <a:lstStyle/>
            <a:p>
              <a:endParaRPr lang="fr-FR"/>
            </a:p>
          </p:txBody>
        </p:sp>
        <p:sp>
          <p:nvSpPr>
            <p:cNvPr id="565" name="Forme libre 564">
              <a:extLst>
                <a:ext uri="{FF2B5EF4-FFF2-40B4-BE49-F238E27FC236}">
                  <a16:creationId xmlns:a16="http://schemas.microsoft.com/office/drawing/2014/main" id="{7530327E-2836-B04D-81D0-FDCED4E70087}"/>
                </a:ext>
              </a:extLst>
            </p:cNvPr>
            <p:cNvSpPr/>
            <p:nvPr/>
          </p:nvSpPr>
          <p:spPr>
            <a:xfrm>
              <a:off x="8323054"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6" name="Forme libre 565">
              <a:extLst>
                <a:ext uri="{FF2B5EF4-FFF2-40B4-BE49-F238E27FC236}">
                  <a16:creationId xmlns:a16="http://schemas.microsoft.com/office/drawing/2014/main" id="{146CFE10-DD00-1342-BA8C-7FC07B0336E6}"/>
                </a:ext>
              </a:extLst>
            </p:cNvPr>
            <p:cNvSpPr/>
            <p:nvPr/>
          </p:nvSpPr>
          <p:spPr>
            <a:xfrm>
              <a:off x="8678221" y="524735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67" name="Forme libre 566">
              <a:extLst>
                <a:ext uri="{FF2B5EF4-FFF2-40B4-BE49-F238E27FC236}">
                  <a16:creationId xmlns:a16="http://schemas.microsoft.com/office/drawing/2014/main" id="{43E7FE42-1014-6743-8DB9-25337C891809}"/>
                </a:ext>
              </a:extLst>
            </p:cNvPr>
            <p:cNvSpPr/>
            <p:nvPr/>
          </p:nvSpPr>
          <p:spPr>
            <a:xfrm>
              <a:off x="8727817" y="519785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68" name="Forme libre 567">
              <a:extLst>
                <a:ext uri="{FF2B5EF4-FFF2-40B4-BE49-F238E27FC236}">
                  <a16:creationId xmlns:a16="http://schemas.microsoft.com/office/drawing/2014/main" id="{999D6B93-66B2-DF4E-A24A-0C5BFD9101AE}"/>
                </a:ext>
              </a:extLst>
            </p:cNvPr>
            <p:cNvSpPr/>
            <p:nvPr/>
          </p:nvSpPr>
          <p:spPr>
            <a:xfrm>
              <a:off x="8678221" y="484337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69" name="Forme libre 568">
              <a:extLst>
                <a:ext uri="{FF2B5EF4-FFF2-40B4-BE49-F238E27FC236}">
                  <a16:creationId xmlns:a16="http://schemas.microsoft.com/office/drawing/2014/main" id="{57E2356A-6569-E84E-A348-591FF0962B53}"/>
                </a:ext>
              </a:extLst>
            </p:cNvPr>
            <p:cNvSpPr/>
            <p:nvPr/>
          </p:nvSpPr>
          <p:spPr>
            <a:xfrm>
              <a:off x="8727817" y="479387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0" name="Forme libre 569">
              <a:extLst>
                <a:ext uri="{FF2B5EF4-FFF2-40B4-BE49-F238E27FC236}">
                  <a16:creationId xmlns:a16="http://schemas.microsoft.com/office/drawing/2014/main" id="{F7F28359-DBCF-FF46-9907-618C51378698}"/>
                </a:ext>
              </a:extLst>
            </p:cNvPr>
            <p:cNvSpPr/>
            <p:nvPr/>
          </p:nvSpPr>
          <p:spPr>
            <a:xfrm>
              <a:off x="8678221" y="443940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1" name="Forme libre 570">
              <a:extLst>
                <a:ext uri="{FF2B5EF4-FFF2-40B4-BE49-F238E27FC236}">
                  <a16:creationId xmlns:a16="http://schemas.microsoft.com/office/drawing/2014/main" id="{C4A59DBF-FD4A-DD44-BC8D-216F30E2C8E1}"/>
                </a:ext>
              </a:extLst>
            </p:cNvPr>
            <p:cNvSpPr/>
            <p:nvPr/>
          </p:nvSpPr>
          <p:spPr>
            <a:xfrm>
              <a:off x="8727817" y="438990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2" name="Forme libre 571">
              <a:extLst>
                <a:ext uri="{FF2B5EF4-FFF2-40B4-BE49-F238E27FC236}">
                  <a16:creationId xmlns:a16="http://schemas.microsoft.com/office/drawing/2014/main" id="{E6D2AD3D-AEBA-C446-B442-33F2CBAD5725}"/>
                </a:ext>
              </a:extLst>
            </p:cNvPr>
            <p:cNvSpPr/>
            <p:nvPr/>
          </p:nvSpPr>
          <p:spPr>
            <a:xfrm>
              <a:off x="8678221" y="403543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3" name="Forme libre 572">
              <a:extLst>
                <a:ext uri="{FF2B5EF4-FFF2-40B4-BE49-F238E27FC236}">
                  <a16:creationId xmlns:a16="http://schemas.microsoft.com/office/drawing/2014/main" id="{09D1A848-E2FF-8748-9258-4DF645184F86}"/>
                </a:ext>
              </a:extLst>
            </p:cNvPr>
            <p:cNvSpPr/>
            <p:nvPr/>
          </p:nvSpPr>
          <p:spPr>
            <a:xfrm>
              <a:off x="8727817" y="398593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4" name="Forme libre 573">
              <a:extLst>
                <a:ext uri="{FF2B5EF4-FFF2-40B4-BE49-F238E27FC236}">
                  <a16:creationId xmlns:a16="http://schemas.microsoft.com/office/drawing/2014/main" id="{45BC0140-BE0E-1E41-BC48-946D68178C33}"/>
                </a:ext>
              </a:extLst>
            </p:cNvPr>
            <p:cNvSpPr/>
            <p:nvPr/>
          </p:nvSpPr>
          <p:spPr>
            <a:xfrm>
              <a:off x="8678221" y="363146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5" name="Forme libre 574">
              <a:extLst>
                <a:ext uri="{FF2B5EF4-FFF2-40B4-BE49-F238E27FC236}">
                  <a16:creationId xmlns:a16="http://schemas.microsoft.com/office/drawing/2014/main" id="{E6044E19-D2B7-1945-991E-5E9A5521BE9D}"/>
                </a:ext>
              </a:extLst>
            </p:cNvPr>
            <p:cNvSpPr/>
            <p:nvPr/>
          </p:nvSpPr>
          <p:spPr>
            <a:xfrm>
              <a:off x="8727817" y="358196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6" name="Forme libre 575">
              <a:extLst>
                <a:ext uri="{FF2B5EF4-FFF2-40B4-BE49-F238E27FC236}">
                  <a16:creationId xmlns:a16="http://schemas.microsoft.com/office/drawing/2014/main" id="{5A401FC4-2520-6D43-8B3E-3D03E6251DE3}"/>
                </a:ext>
              </a:extLst>
            </p:cNvPr>
            <p:cNvSpPr/>
            <p:nvPr/>
          </p:nvSpPr>
          <p:spPr>
            <a:xfrm>
              <a:off x="8678221" y="322748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7" name="Forme libre 576">
              <a:extLst>
                <a:ext uri="{FF2B5EF4-FFF2-40B4-BE49-F238E27FC236}">
                  <a16:creationId xmlns:a16="http://schemas.microsoft.com/office/drawing/2014/main" id="{5997E69F-B6E8-3E44-9F55-B21283A16DFA}"/>
                </a:ext>
              </a:extLst>
            </p:cNvPr>
            <p:cNvSpPr/>
            <p:nvPr/>
          </p:nvSpPr>
          <p:spPr>
            <a:xfrm>
              <a:off x="8727817" y="3177989"/>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78" name="Forme libre 577">
              <a:extLst>
                <a:ext uri="{FF2B5EF4-FFF2-40B4-BE49-F238E27FC236}">
                  <a16:creationId xmlns:a16="http://schemas.microsoft.com/office/drawing/2014/main" id="{E37B60DA-9C66-9844-BFFC-70792A250E0B}"/>
                </a:ext>
              </a:extLst>
            </p:cNvPr>
            <p:cNvSpPr/>
            <p:nvPr/>
          </p:nvSpPr>
          <p:spPr>
            <a:xfrm>
              <a:off x="8678221" y="2823516"/>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79" name="Forme libre 578">
              <a:extLst>
                <a:ext uri="{FF2B5EF4-FFF2-40B4-BE49-F238E27FC236}">
                  <a16:creationId xmlns:a16="http://schemas.microsoft.com/office/drawing/2014/main" id="{E4473028-2F97-374F-9A74-996C6497ED9F}"/>
                </a:ext>
              </a:extLst>
            </p:cNvPr>
            <p:cNvSpPr/>
            <p:nvPr/>
          </p:nvSpPr>
          <p:spPr>
            <a:xfrm>
              <a:off x="8727817" y="2774017"/>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0" name="Forme libre 579">
              <a:extLst>
                <a:ext uri="{FF2B5EF4-FFF2-40B4-BE49-F238E27FC236}">
                  <a16:creationId xmlns:a16="http://schemas.microsoft.com/office/drawing/2014/main" id="{D0B6476A-E57F-6642-8B3C-3BE8A7EF290F}"/>
                </a:ext>
              </a:extLst>
            </p:cNvPr>
            <p:cNvSpPr/>
            <p:nvPr/>
          </p:nvSpPr>
          <p:spPr>
            <a:xfrm>
              <a:off x="8678221" y="2419543"/>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1" name="Forme libre 580">
              <a:extLst>
                <a:ext uri="{FF2B5EF4-FFF2-40B4-BE49-F238E27FC236}">
                  <a16:creationId xmlns:a16="http://schemas.microsoft.com/office/drawing/2014/main" id="{E140FC4D-252B-0943-826A-43FA45D5C895}"/>
                </a:ext>
              </a:extLst>
            </p:cNvPr>
            <p:cNvSpPr/>
            <p:nvPr/>
          </p:nvSpPr>
          <p:spPr>
            <a:xfrm>
              <a:off x="8727817" y="2370044"/>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2" name="Forme libre 581">
              <a:extLst>
                <a:ext uri="{FF2B5EF4-FFF2-40B4-BE49-F238E27FC236}">
                  <a16:creationId xmlns:a16="http://schemas.microsoft.com/office/drawing/2014/main" id="{0E955F41-7B45-3F48-98AD-C5AE26CFB3B2}"/>
                </a:ext>
              </a:extLst>
            </p:cNvPr>
            <p:cNvSpPr/>
            <p:nvPr/>
          </p:nvSpPr>
          <p:spPr>
            <a:xfrm>
              <a:off x="8678221" y="2015571"/>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3" name="Forme libre 582">
              <a:extLst>
                <a:ext uri="{FF2B5EF4-FFF2-40B4-BE49-F238E27FC236}">
                  <a16:creationId xmlns:a16="http://schemas.microsoft.com/office/drawing/2014/main" id="{2C1BF4DE-2280-9643-86FD-0A631548B704}"/>
                </a:ext>
              </a:extLst>
            </p:cNvPr>
            <p:cNvSpPr/>
            <p:nvPr/>
          </p:nvSpPr>
          <p:spPr>
            <a:xfrm>
              <a:off x="8727817" y="1966072"/>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sp>
          <p:nvSpPr>
            <p:cNvPr id="584" name="Forme libre 583">
              <a:extLst>
                <a:ext uri="{FF2B5EF4-FFF2-40B4-BE49-F238E27FC236}">
                  <a16:creationId xmlns:a16="http://schemas.microsoft.com/office/drawing/2014/main" id="{E6A6497A-9D1B-1F41-BC29-F36903538819}"/>
                </a:ext>
              </a:extLst>
            </p:cNvPr>
            <p:cNvSpPr/>
            <p:nvPr/>
          </p:nvSpPr>
          <p:spPr>
            <a:xfrm>
              <a:off x="8678221" y="1611598"/>
              <a:ext cx="99096" cy="9500"/>
            </a:xfrm>
            <a:custGeom>
              <a:avLst/>
              <a:gdLst>
                <a:gd name="connsiteX0" fmla="*/ 0 w 99096"/>
                <a:gd name="connsiteY0" fmla="*/ 0 h 9500"/>
                <a:gd name="connsiteX1" fmla="*/ 99096 w 99096"/>
                <a:gd name="connsiteY1" fmla="*/ 0 h 9500"/>
              </a:gdLst>
              <a:ahLst/>
              <a:cxnLst>
                <a:cxn ang="0">
                  <a:pos x="connsiteX0" y="connsiteY0"/>
                </a:cxn>
                <a:cxn ang="0">
                  <a:pos x="connsiteX1" y="connsiteY1"/>
                </a:cxn>
              </a:cxnLst>
              <a:rect l="l" t="t" r="r" b="b"/>
              <a:pathLst>
                <a:path w="99096" h="9500">
                  <a:moveTo>
                    <a:pt x="0" y="0"/>
                  </a:moveTo>
                  <a:lnTo>
                    <a:pt x="99096" y="0"/>
                  </a:lnTo>
                </a:path>
              </a:pathLst>
            </a:custGeom>
            <a:ln w="9508" cap="flat">
              <a:solidFill>
                <a:schemeClr val="accent1"/>
              </a:solidFill>
              <a:prstDash val="solid"/>
              <a:miter/>
            </a:ln>
          </p:spPr>
          <p:txBody>
            <a:bodyPr rtlCol="0" anchor="ctr"/>
            <a:lstStyle/>
            <a:p>
              <a:endParaRPr lang="fr-FR"/>
            </a:p>
          </p:txBody>
        </p:sp>
        <p:sp>
          <p:nvSpPr>
            <p:cNvPr id="585" name="Forme libre 584">
              <a:extLst>
                <a:ext uri="{FF2B5EF4-FFF2-40B4-BE49-F238E27FC236}">
                  <a16:creationId xmlns:a16="http://schemas.microsoft.com/office/drawing/2014/main" id="{B442B424-DEC6-7E41-8161-C399BE83A537}"/>
                </a:ext>
              </a:extLst>
            </p:cNvPr>
            <p:cNvSpPr/>
            <p:nvPr/>
          </p:nvSpPr>
          <p:spPr>
            <a:xfrm>
              <a:off x="8727817" y="1562100"/>
              <a:ext cx="9519" cy="98997"/>
            </a:xfrm>
            <a:custGeom>
              <a:avLst/>
              <a:gdLst>
                <a:gd name="connsiteX0" fmla="*/ 0 w 9519"/>
                <a:gd name="connsiteY0" fmla="*/ 98998 h 98997"/>
                <a:gd name="connsiteX1" fmla="*/ 0 w 9519"/>
                <a:gd name="connsiteY1" fmla="*/ 0 h 98997"/>
              </a:gdLst>
              <a:ahLst/>
              <a:cxnLst>
                <a:cxn ang="0">
                  <a:pos x="connsiteX0" y="connsiteY0"/>
                </a:cxn>
                <a:cxn ang="0">
                  <a:pos x="connsiteX1" y="connsiteY1"/>
                </a:cxn>
              </a:cxnLst>
              <a:rect l="l" t="t" r="r" b="b"/>
              <a:pathLst>
                <a:path w="9519" h="98997">
                  <a:moveTo>
                    <a:pt x="0" y="98998"/>
                  </a:moveTo>
                  <a:lnTo>
                    <a:pt x="0" y="0"/>
                  </a:lnTo>
                </a:path>
              </a:pathLst>
            </a:custGeom>
            <a:ln w="9508" cap="flat">
              <a:solidFill>
                <a:schemeClr val="accent1"/>
              </a:solidFill>
              <a:prstDash val="solid"/>
              <a:miter/>
            </a:ln>
          </p:spPr>
          <p:txBody>
            <a:bodyPr rtlCol="0" anchor="ctr"/>
            <a:lstStyle/>
            <a:p>
              <a:endParaRPr lang="fr-FR"/>
            </a:p>
          </p:txBody>
        </p:sp>
      </p:grpSp>
    </p:spTree>
    <p:extLst>
      <p:ext uri="{BB962C8B-B14F-4D97-AF65-F5344CB8AC3E}">
        <p14:creationId xmlns:p14="http://schemas.microsoft.com/office/powerpoint/2010/main" val="145757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801932-3303-FB45-AC2A-5FE8027DF921}"/>
              </a:ext>
            </a:extLst>
          </p:cNvPr>
          <p:cNvSpPr>
            <a:spLocks noGrp="1"/>
          </p:cNvSpPr>
          <p:nvPr>
            <p:ph type="title"/>
          </p:nvPr>
        </p:nvSpPr>
        <p:spPr>
          <a:xfrm>
            <a:off x="854463" y="655350"/>
            <a:ext cx="10515600" cy="1325563"/>
          </a:xfrm>
        </p:spPr>
        <p:txBody>
          <a:bodyPr anchor="t"/>
          <a:lstStyle>
            <a:lvl1pPr>
              <a:defRPr b="1"/>
            </a:lvl1pPr>
          </a:lstStyle>
          <a:p>
            <a:r>
              <a:rPr lang="fr-FR"/>
              <a:t>Modifiez le style du titre</a:t>
            </a:r>
          </a:p>
        </p:txBody>
      </p:sp>
      <p:sp>
        <p:nvSpPr>
          <p:cNvPr id="3" name="Espace réservé du texte 2">
            <a:extLst>
              <a:ext uri="{FF2B5EF4-FFF2-40B4-BE49-F238E27FC236}">
                <a16:creationId xmlns:a16="http://schemas.microsoft.com/office/drawing/2014/main" id="{A9D333AE-BFF7-A748-8ABD-0C531D67AD3E}"/>
              </a:ext>
            </a:extLst>
          </p:cNvPr>
          <p:cNvSpPr>
            <a:spLocks noGrp="1"/>
          </p:cNvSpPr>
          <p:nvPr>
            <p:ph type="body" idx="1"/>
          </p:nvPr>
        </p:nvSpPr>
        <p:spPr>
          <a:xfrm>
            <a:off x="854463" y="169415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188A40D-3838-4F47-9483-8FD2C0987273}"/>
              </a:ext>
            </a:extLst>
          </p:cNvPr>
          <p:cNvSpPr>
            <a:spLocks noGrp="1"/>
          </p:cNvSpPr>
          <p:nvPr>
            <p:ph sz="half" idx="2"/>
          </p:nvPr>
        </p:nvSpPr>
        <p:spPr>
          <a:xfrm>
            <a:off x="854463" y="2518062"/>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240AB1F-37AD-804E-9916-47BB4A2B31E6}"/>
              </a:ext>
            </a:extLst>
          </p:cNvPr>
          <p:cNvSpPr>
            <a:spLocks noGrp="1"/>
          </p:cNvSpPr>
          <p:nvPr>
            <p:ph type="body" sz="quarter" idx="3"/>
          </p:nvPr>
        </p:nvSpPr>
        <p:spPr>
          <a:xfrm>
            <a:off x="6186875" y="169415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4A4CD87-869F-D142-888A-9CC2424D7D5A}"/>
              </a:ext>
            </a:extLst>
          </p:cNvPr>
          <p:cNvSpPr>
            <a:spLocks noGrp="1"/>
          </p:cNvSpPr>
          <p:nvPr>
            <p:ph sz="quarter" idx="4"/>
          </p:nvPr>
        </p:nvSpPr>
        <p:spPr>
          <a:xfrm>
            <a:off x="6186875" y="2518062"/>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7C4BCF6-1ECC-1743-A61B-36A8BB951644}"/>
              </a:ext>
            </a:extLst>
          </p:cNvPr>
          <p:cNvSpPr>
            <a:spLocks noGrp="1"/>
          </p:cNvSpPr>
          <p:nvPr>
            <p:ph type="dt" sz="half" idx="10"/>
          </p:nvPr>
        </p:nvSpPr>
        <p:spPr/>
        <p:txBody>
          <a:bodyPr/>
          <a:lstStyle/>
          <a:p>
            <a:fld id="{9B88A1DE-B121-674D-83C0-3F4E6FF0408E}" type="datetime1">
              <a:rPr lang="fr-FR" smtClean="0"/>
              <a:t>08/07/2024</a:t>
            </a:fld>
            <a:endParaRPr lang="fr-FR"/>
          </a:p>
        </p:txBody>
      </p:sp>
      <p:sp>
        <p:nvSpPr>
          <p:cNvPr id="8" name="Espace réservé du pied de page 7">
            <a:extLst>
              <a:ext uri="{FF2B5EF4-FFF2-40B4-BE49-F238E27FC236}">
                <a16:creationId xmlns:a16="http://schemas.microsoft.com/office/drawing/2014/main" id="{7A204096-D781-934C-B401-699D241918DF}"/>
              </a:ext>
            </a:extLst>
          </p:cNvPr>
          <p:cNvSpPr>
            <a:spLocks noGrp="1"/>
          </p:cNvSpPr>
          <p:nvPr>
            <p:ph type="ftr" sz="quarter" idx="11"/>
          </p:nvPr>
        </p:nvSpPr>
        <p:spPr/>
        <p:txBody>
          <a:bodyPr/>
          <a:lstStyle/>
          <a:p>
            <a:r>
              <a:rPr lang="fr-FR"/>
              <a:t>INSA Toulouse</a:t>
            </a:r>
          </a:p>
        </p:txBody>
      </p:sp>
      <p:sp>
        <p:nvSpPr>
          <p:cNvPr id="9" name="Espace réservé du numéro de diapositive 8">
            <a:extLst>
              <a:ext uri="{FF2B5EF4-FFF2-40B4-BE49-F238E27FC236}">
                <a16:creationId xmlns:a16="http://schemas.microsoft.com/office/drawing/2014/main" id="{9CB58CB2-5755-634E-AE3C-69B0EF05058D}"/>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2809272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43C631-8278-F043-8113-EF0F1FF81664}"/>
              </a:ext>
            </a:extLst>
          </p:cNvPr>
          <p:cNvSpPr>
            <a:spLocks noGrp="1"/>
          </p:cNvSpPr>
          <p:nvPr>
            <p:ph type="title"/>
          </p:nvPr>
        </p:nvSpPr>
        <p:spPr/>
        <p:txBody>
          <a:bodyPr/>
          <a:lstStyle>
            <a:lvl1pPr>
              <a:defRPr b="1"/>
            </a:lvl1pPr>
          </a:lstStyle>
          <a:p>
            <a:r>
              <a:rPr lang="fr-FR"/>
              <a:t>Modifiez le style du titre</a:t>
            </a:r>
          </a:p>
        </p:txBody>
      </p:sp>
      <p:sp>
        <p:nvSpPr>
          <p:cNvPr id="3" name="Espace réservé de la date 2">
            <a:extLst>
              <a:ext uri="{FF2B5EF4-FFF2-40B4-BE49-F238E27FC236}">
                <a16:creationId xmlns:a16="http://schemas.microsoft.com/office/drawing/2014/main" id="{C4FA28E6-CCC2-0B4A-B4F2-9201057B66D4}"/>
              </a:ext>
            </a:extLst>
          </p:cNvPr>
          <p:cNvSpPr>
            <a:spLocks noGrp="1"/>
          </p:cNvSpPr>
          <p:nvPr>
            <p:ph type="dt" sz="half" idx="10"/>
          </p:nvPr>
        </p:nvSpPr>
        <p:spPr/>
        <p:txBody>
          <a:bodyPr/>
          <a:lstStyle/>
          <a:p>
            <a:fld id="{F875AD22-243A-844F-BB70-47424A2F1341}" type="datetime1">
              <a:rPr lang="fr-FR" smtClean="0"/>
              <a:t>08/07/2024</a:t>
            </a:fld>
            <a:endParaRPr lang="fr-FR"/>
          </a:p>
        </p:txBody>
      </p:sp>
      <p:sp>
        <p:nvSpPr>
          <p:cNvPr id="4" name="Espace réservé du pied de page 3">
            <a:extLst>
              <a:ext uri="{FF2B5EF4-FFF2-40B4-BE49-F238E27FC236}">
                <a16:creationId xmlns:a16="http://schemas.microsoft.com/office/drawing/2014/main" id="{503896E3-355E-2E44-B552-E7C767C0562B}"/>
              </a:ext>
            </a:extLst>
          </p:cNvPr>
          <p:cNvSpPr>
            <a:spLocks noGrp="1"/>
          </p:cNvSpPr>
          <p:nvPr>
            <p:ph type="ftr" sz="quarter" idx="11"/>
          </p:nvPr>
        </p:nvSpPr>
        <p:spPr/>
        <p:txBody>
          <a:bodyPr/>
          <a:lstStyle/>
          <a:p>
            <a:r>
              <a:rPr lang="fr-FR"/>
              <a:t>INSA Toulouse</a:t>
            </a:r>
          </a:p>
        </p:txBody>
      </p:sp>
      <p:sp>
        <p:nvSpPr>
          <p:cNvPr id="5" name="Espace réservé du numéro de diapositive 4">
            <a:extLst>
              <a:ext uri="{FF2B5EF4-FFF2-40B4-BE49-F238E27FC236}">
                <a16:creationId xmlns:a16="http://schemas.microsoft.com/office/drawing/2014/main" id="{1018F1B5-69FC-1549-BF3A-8949B73A4C75}"/>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687361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1351152-B1FD-FA44-A962-22884D949048}"/>
              </a:ext>
            </a:extLst>
          </p:cNvPr>
          <p:cNvSpPr>
            <a:spLocks noGrp="1"/>
          </p:cNvSpPr>
          <p:nvPr>
            <p:ph type="dt" sz="half" idx="10"/>
          </p:nvPr>
        </p:nvSpPr>
        <p:spPr/>
        <p:txBody>
          <a:bodyPr/>
          <a:lstStyle/>
          <a:p>
            <a:fld id="{EB9BE5C0-2FC7-D740-A949-24C5A8EF7E58}" type="datetime1">
              <a:rPr lang="fr-FR" smtClean="0"/>
              <a:t>08/07/2024</a:t>
            </a:fld>
            <a:endParaRPr lang="fr-FR"/>
          </a:p>
        </p:txBody>
      </p:sp>
      <p:sp>
        <p:nvSpPr>
          <p:cNvPr id="3" name="Espace réservé du pied de page 2">
            <a:extLst>
              <a:ext uri="{FF2B5EF4-FFF2-40B4-BE49-F238E27FC236}">
                <a16:creationId xmlns:a16="http://schemas.microsoft.com/office/drawing/2014/main" id="{EF09DA11-E7C2-1446-A192-ABE5A853C4A7}"/>
              </a:ext>
            </a:extLst>
          </p:cNvPr>
          <p:cNvSpPr>
            <a:spLocks noGrp="1"/>
          </p:cNvSpPr>
          <p:nvPr>
            <p:ph type="ftr" sz="quarter" idx="11"/>
          </p:nvPr>
        </p:nvSpPr>
        <p:spPr/>
        <p:txBody>
          <a:bodyPr/>
          <a:lstStyle/>
          <a:p>
            <a:r>
              <a:rPr lang="fr-FR"/>
              <a:t>INSA Toulouse</a:t>
            </a:r>
          </a:p>
        </p:txBody>
      </p:sp>
      <p:sp>
        <p:nvSpPr>
          <p:cNvPr id="4" name="Espace réservé du numéro de diapositive 3">
            <a:extLst>
              <a:ext uri="{FF2B5EF4-FFF2-40B4-BE49-F238E27FC236}">
                <a16:creationId xmlns:a16="http://schemas.microsoft.com/office/drawing/2014/main" id="{2B571D68-EE15-D643-9920-16F7E6780C96}"/>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340810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B26C4-A1B5-2148-A2C0-C85DE2792086}"/>
              </a:ext>
            </a:extLst>
          </p:cNvPr>
          <p:cNvSpPr>
            <a:spLocks noGrp="1"/>
          </p:cNvSpPr>
          <p:nvPr>
            <p:ph type="title"/>
          </p:nvPr>
        </p:nvSpPr>
        <p:spPr>
          <a:xfrm>
            <a:off x="839788" y="457200"/>
            <a:ext cx="3932237" cy="1600200"/>
          </a:xfrm>
        </p:spPr>
        <p:txBody>
          <a:bodyPr anchor="b"/>
          <a:lstStyle>
            <a:lvl1pPr>
              <a:defRPr sz="3200" b="1"/>
            </a:lvl1pPr>
          </a:lstStyle>
          <a:p>
            <a:r>
              <a:rPr lang="fr-FR"/>
              <a:t>Modifiez le style du titre</a:t>
            </a:r>
          </a:p>
        </p:txBody>
      </p:sp>
      <p:sp>
        <p:nvSpPr>
          <p:cNvPr id="3" name="Espace réservé du contenu 2">
            <a:extLst>
              <a:ext uri="{FF2B5EF4-FFF2-40B4-BE49-F238E27FC236}">
                <a16:creationId xmlns:a16="http://schemas.microsoft.com/office/drawing/2014/main" id="{D351669A-BCB1-124A-8B26-4A20B37FD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8ED1184-226E-4445-9D30-C127186AF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DD22058-616A-654E-B2FC-48EAED13A836}"/>
              </a:ext>
            </a:extLst>
          </p:cNvPr>
          <p:cNvSpPr>
            <a:spLocks noGrp="1"/>
          </p:cNvSpPr>
          <p:nvPr>
            <p:ph type="dt" sz="half" idx="10"/>
          </p:nvPr>
        </p:nvSpPr>
        <p:spPr/>
        <p:txBody>
          <a:bodyPr/>
          <a:lstStyle/>
          <a:p>
            <a:fld id="{0E253F4E-7ACD-6C4D-B4EE-4E6AE3F74DEF}" type="datetime1">
              <a:rPr lang="fr-FR" smtClean="0"/>
              <a:t>08/07/2024</a:t>
            </a:fld>
            <a:endParaRPr lang="fr-FR"/>
          </a:p>
        </p:txBody>
      </p:sp>
      <p:sp>
        <p:nvSpPr>
          <p:cNvPr id="6" name="Espace réservé du pied de page 5">
            <a:extLst>
              <a:ext uri="{FF2B5EF4-FFF2-40B4-BE49-F238E27FC236}">
                <a16:creationId xmlns:a16="http://schemas.microsoft.com/office/drawing/2014/main" id="{95E22DBA-AFA8-2345-8970-FC8EA5351E15}"/>
              </a:ext>
            </a:extLst>
          </p:cNvPr>
          <p:cNvSpPr>
            <a:spLocks noGrp="1"/>
          </p:cNvSpPr>
          <p:nvPr>
            <p:ph type="ftr" sz="quarter" idx="11"/>
          </p:nvPr>
        </p:nvSpPr>
        <p:spPr/>
        <p:txBody>
          <a:bodyPr/>
          <a:lstStyle/>
          <a:p>
            <a:r>
              <a:rPr lang="fr-FR"/>
              <a:t>INSA Toulouse</a:t>
            </a:r>
          </a:p>
        </p:txBody>
      </p:sp>
      <p:sp>
        <p:nvSpPr>
          <p:cNvPr id="7" name="Espace réservé du numéro de diapositive 6">
            <a:extLst>
              <a:ext uri="{FF2B5EF4-FFF2-40B4-BE49-F238E27FC236}">
                <a16:creationId xmlns:a16="http://schemas.microsoft.com/office/drawing/2014/main" id="{3E716890-8353-664B-8C34-36F3DB3A8889}"/>
              </a:ext>
            </a:extLst>
          </p:cNvPr>
          <p:cNvSpPr>
            <a:spLocks noGrp="1"/>
          </p:cNvSpPr>
          <p:nvPr>
            <p:ph type="sldNum" sz="quarter" idx="12"/>
          </p:nvPr>
        </p:nvSpPr>
        <p:spPr/>
        <p:txBody>
          <a:bodyPr/>
          <a:lstStyle/>
          <a:p>
            <a:fld id="{3F394568-A123-CF43-B37D-0430507FD9CE}" type="slidenum">
              <a:rPr lang="fr-FR" smtClean="0"/>
              <a:t>‹N°›</a:t>
            </a:fld>
            <a:endParaRPr lang="fr-FR"/>
          </a:p>
        </p:txBody>
      </p:sp>
    </p:spTree>
    <p:extLst>
      <p:ext uri="{BB962C8B-B14F-4D97-AF65-F5344CB8AC3E}">
        <p14:creationId xmlns:p14="http://schemas.microsoft.com/office/powerpoint/2010/main" val="119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3CE155-0333-AE4B-BA6C-7AE8A6E691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695D39D-E42A-0E4A-A507-0D6D67AEE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1E84215-E91D-3C40-A6B4-46E5F87A3277}"/>
              </a:ext>
            </a:extLst>
          </p:cNvPr>
          <p:cNvSpPr>
            <a:spLocks noGrp="1"/>
          </p:cNvSpPr>
          <p:nvPr>
            <p:ph type="dt" sz="half" idx="2"/>
          </p:nvPr>
        </p:nvSpPr>
        <p:spPr>
          <a:xfrm>
            <a:off x="143256" y="6498971"/>
            <a:ext cx="2743200" cy="246888"/>
          </a:xfrm>
          <a:prstGeom prst="rect">
            <a:avLst/>
          </a:prstGeom>
        </p:spPr>
        <p:txBody>
          <a:bodyPr vert="horz" lIns="36000" tIns="36000" rIns="36000" bIns="36000" rtlCol="0" anchor="ctr"/>
          <a:lstStyle>
            <a:lvl1pPr algn="l">
              <a:defRPr sz="800">
                <a:solidFill>
                  <a:schemeClr val="tx1"/>
                </a:solidFill>
              </a:defRPr>
            </a:lvl1pPr>
          </a:lstStyle>
          <a:p>
            <a:fld id="{DA99B239-3B4B-FA47-8615-3EE1D1D7A91B}" type="datetime1">
              <a:rPr lang="fr-FR" smtClean="0"/>
              <a:t>08/07/2024</a:t>
            </a:fld>
            <a:endParaRPr lang="fr-FR"/>
          </a:p>
        </p:txBody>
      </p:sp>
      <p:sp>
        <p:nvSpPr>
          <p:cNvPr id="5" name="Espace réservé du pied de page 4">
            <a:extLst>
              <a:ext uri="{FF2B5EF4-FFF2-40B4-BE49-F238E27FC236}">
                <a16:creationId xmlns:a16="http://schemas.microsoft.com/office/drawing/2014/main" id="{4B977D2B-095C-5140-B3DF-2B8074F1538E}"/>
              </a:ext>
            </a:extLst>
          </p:cNvPr>
          <p:cNvSpPr>
            <a:spLocks noGrp="1"/>
          </p:cNvSpPr>
          <p:nvPr>
            <p:ph type="ftr" sz="quarter" idx="3"/>
          </p:nvPr>
        </p:nvSpPr>
        <p:spPr>
          <a:xfrm>
            <a:off x="4038600" y="6486779"/>
            <a:ext cx="4114800" cy="246888"/>
          </a:xfrm>
          <a:prstGeom prst="rect">
            <a:avLst/>
          </a:prstGeom>
        </p:spPr>
        <p:txBody>
          <a:bodyPr vert="horz" lIns="36000" tIns="36000" rIns="36000" bIns="36000" rtlCol="0" anchor="ctr"/>
          <a:lstStyle>
            <a:lvl1pPr algn="ctr">
              <a:defRPr sz="800">
                <a:solidFill>
                  <a:schemeClr val="tx1"/>
                </a:solidFill>
              </a:defRPr>
            </a:lvl1pPr>
          </a:lstStyle>
          <a:p>
            <a:r>
              <a:rPr lang="fr-FR"/>
              <a:t>INSA Toulouse</a:t>
            </a:r>
          </a:p>
        </p:txBody>
      </p:sp>
      <p:sp>
        <p:nvSpPr>
          <p:cNvPr id="6" name="Espace réservé du numéro de diapositive 5">
            <a:extLst>
              <a:ext uri="{FF2B5EF4-FFF2-40B4-BE49-F238E27FC236}">
                <a16:creationId xmlns:a16="http://schemas.microsoft.com/office/drawing/2014/main" id="{4F60DC50-CC56-9C4A-8C67-0C59123EF917}"/>
              </a:ext>
            </a:extLst>
          </p:cNvPr>
          <p:cNvSpPr>
            <a:spLocks noGrp="1"/>
          </p:cNvSpPr>
          <p:nvPr>
            <p:ph type="sldNum" sz="quarter" idx="4"/>
          </p:nvPr>
        </p:nvSpPr>
        <p:spPr>
          <a:xfrm>
            <a:off x="9336024" y="6492875"/>
            <a:ext cx="2743200" cy="246888"/>
          </a:xfrm>
          <a:prstGeom prst="rect">
            <a:avLst/>
          </a:prstGeom>
        </p:spPr>
        <p:txBody>
          <a:bodyPr vert="horz" lIns="36000" tIns="36000" rIns="36000" bIns="36000" rtlCol="0" anchor="ctr"/>
          <a:lstStyle>
            <a:lvl1pPr algn="r">
              <a:defRPr sz="800">
                <a:solidFill>
                  <a:schemeClr val="tx1"/>
                </a:solidFill>
              </a:defRPr>
            </a:lvl1pPr>
          </a:lstStyle>
          <a:p>
            <a:fld id="{3F394568-A123-CF43-B37D-0430507FD9CE}" type="slidenum">
              <a:rPr lang="fr-FR" smtClean="0"/>
              <a:pPr/>
              <a:t>‹N°›</a:t>
            </a:fld>
            <a:endParaRPr lang="fr-FR"/>
          </a:p>
        </p:txBody>
      </p:sp>
    </p:spTree>
    <p:extLst>
      <p:ext uri="{BB962C8B-B14F-4D97-AF65-F5344CB8AC3E}">
        <p14:creationId xmlns:p14="http://schemas.microsoft.com/office/powerpoint/2010/main" val="65322416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2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Tx/>
        <a:buBlip>
          <a:blip r:embed="rId14">
            <a:extLst>
              <a:ext uri="{96DAC541-7B7A-43D3-8B79-37D633B846F1}">
                <asvg:svgBlip xmlns:asvg="http://schemas.microsoft.com/office/drawing/2016/SVG/main" r:embed="rId15"/>
              </a:ext>
            </a:extLst>
          </a:blip>
        </a:buBlip>
        <a:defRPr sz="20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4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2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21.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TacTac315/PIR_Ball_Balancing/blob/main/Report/Report_PIR_ae09_p03.pdf" TargetMode="External"/><Relationship Id="rId2" Type="http://schemas.openxmlformats.org/officeDocument/2006/relationships/hyperlink" Target="https://www.youtube.com/watch?v=57DbEEBF7sE" TargetMode="External"/><Relationship Id="rId1" Type="http://schemas.openxmlformats.org/officeDocument/2006/relationships/slideLayout" Target="../slideLayouts/slideLayout4.xml"/><Relationship Id="rId4" Type="http://schemas.openxmlformats.org/officeDocument/2006/relationships/hyperlink" Target="https://github.com/JohanLink/Ball-Balancing-PID-System/blob/master/TM_SJF_version.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03AF94-F5CA-7542-A72B-1789CD957480}"/>
              </a:ext>
            </a:extLst>
          </p:cNvPr>
          <p:cNvSpPr>
            <a:spLocks noGrp="1"/>
          </p:cNvSpPr>
          <p:nvPr>
            <p:ph type="ctrTitle"/>
          </p:nvPr>
        </p:nvSpPr>
        <p:spPr>
          <a:xfrm>
            <a:off x="329184" y="2149010"/>
            <a:ext cx="6537960" cy="1321598"/>
          </a:xfrm>
        </p:spPr>
        <p:txBody>
          <a:bodyPr>
            <a:normAutofit/>
          </a:bodyPr>
          <a:lstStyle/>
          <a:p>
            <a:r>
              <a:rPr lang="fr-FR" sz="3600" err="1">
                <a:latin typeface="Amasis MT Pro"/>
              </a:rPr>
              <a:t>Development</a:t>
            </a:r>
            <a:r>
              <a:rPr lang="fr-FR" sz="3600">
                <a:latin typeface="Amasis MT Pro"/>
              </a:rPr>
              <a:t> of a </a:t>
            </a:r>
            <a:r>
              <a:rPr lang="fr-FR" sz="3600" err="1">
                <a:latin typeface="Amasis MT Pro"/>
              </a:rPr>
              <a:t>ball</a:t>
            </a:r>
            <a:r>
              <a:rPr lang="fr-FR" sz="3600">
                <a:latin typeface="Amasis MT Pro"/>
              </a:rPr>
              <a:t>-on-plate system</a:t>
            </a:r>
          </a:p>
        </p:txBody>
      </p:sp>
      <p:sp>
        <p:nvSpPr>
          <p:cNvPr id="3" name="Sous-titre 2">
            <a:extLst>
              <a:ext uri="{FF2B5EF4-FFF2-40B4-BE49-F238E27FC236}">
                <a16:creationId xmlns:a16="http://schemas.microsoft.com/office/drawing/2014/main" id="{B587EDF9-88B1-254A-8CD4-9082CD0F36D3}"/>
              </a:ext>
            </a:extLst>
          </p:cNvPr>
          <p:cNvSpPr>
            <a:spLocks noGrp="1"/>
          </p:cNvSpPr>
          <p:nvPr>
            <p:ph type="subTitle" idx="1"/>
          </p:nvPr>
        </p:nvSpPr>
        <p:spPr>
          <a:xfrm>
            <a:off x="5017770" y="6507195"/>
            <a:ext cx="722376" cy="246888"/>
          </a:xfrm>
        </p:spPr>
        <p:txBody>
          <a:bodyPr>
            <a:normAutofit/>
          </a:bodyPr>
          <a:lstStyle/>
          <a:p>
            <a:r>
              <a:rPr lang="fr-FR" sz="1400">
                <a:latin typeface="Amasis MT Pro" panose="02040504050005020304" pitchFamily="18" charset="0"/>
              </a:rPr>
              <a:t>4AE-SE</a:t>
            </a:r>
          </a:p>
        </p:txBody>
      </p:sp>
      <p:sp>
        <p:nvSpPr>
          <p:cNvPr id="4" name="Espace réservé de la date 3">
            <a:extLst>
              <a:ext uri="{FF2B5EF4-FFF2-40B4-BE49-F238E27FC236}">
                <a16:creationId xmlns:a16="http://schemas.microsoft.com/office/drawing/2014/main" id="{CD5E7EBC-A852-BB4F-9230-19B072B46B18}"/>
              </a:ext>
            </a:extLst>
          </p:cNvPr>
          <p:cNvSpPr>
            <a:spLocks noGrp="1"/>
          </p:cNvSpPr>
          <p:nvPr>
            <p:ph type="dt" sz="half" idx="10"/>
          </p:nvPr>
        </p:nvSpPr>
        <p:spPr/>
        <p:txBody>
          <a:bodyPr/>
          <a:lstStyle/>
          <a:p>
            <a:fld id="{72A1568A-D12D-BD49-ACDF-27454F9476FE}" type="datetime1">
              <a:rPr lang="fr-FR" smtClean="0"/>
              <a:t>08/07/2024</a:t>
            </a:fld>
            <a:endParaRPr lang="fr-FR"/>
          </a:p>
        </p:txBody>
      </p:sp>
      <p:sp>
        <p:nvSpPr>
          <p:cNvPr id="5" name="Espace réservé du pied de page 4">
            <a:extLst>
              <a:ext uri="{FF2B5EF4-FFF2-40B4-BE49-F238E27FC236}">
                <a16:creationId xmlns:a16="http://schemas.microsoft.com/office/drawing/2014/main" id="{73108D56-4D8B-2744-9C0A-A040E06663B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C0D9E17E-7851-224F-8302-BBAF806342AB}"/>
              </a:ext>
            </a:extLst>
          </p:cNvPr>
          <p:cNvSpPr>
            <a:spLocks noGrp="1"/>
          </p:cNvSpPr>
          <p:nvPr>
            <p:ph type="sldNum" sz="quarter" idx="12"/>
          </p:nvPr>
        </p:nvSpPr>
        <p:spPr/>
        <p:txBody>
          <a:bodyPr/>
          <a:lstStyle/>
          <a:p>
            <a:fld id="{3F394568-A123-CF43-B37D-0430507FD9CE}" type="slidenum">
              <a:rPr lang="fr-FR" sz="1400" smtClean="0"/>
              <a:pPr/>
              <a:t>1</a:t>
            </a:fld>
            <a:endParaRPr lang="fr-FR" sz="1400"/>
          </a:p>
        </p:txBody>
      </p:sp>
      <p:sp>
        <p:nvSpPr>
          <p:cNvPr id="8" name="ZoneTexte 7">
            <a:extLst>
              <a:ext uri="{FF2B5EF4-FFF2-40B4-BE49-F238E27FC236}">
                <a16:creationId xmlns:a16="http://schemas.microsoft.com/office/drawing/2014/main" id="{45FF6A7A-7735-2632-35FF-0F534D25749E}"/>
              </a:ext>
            </a:extLst>
          </p:cNvPr>
          <p:cNvSpPr txBox="1"/>
          <p:nvPr/>
        </p:nvSpPr>
        <p:spPr>
          <a:xfrm>
            <a:off x="12192" y="3522940"/>
            <a:ext cx="7171944" cy="1077218"/>
          </a:xfrm>
          <a:prstGeom prst="rect">
            <a:avLst/>
          </a:prstGeom>
          <a:noFill/>
        </p:spPr>
        <p:txBody>
          <a:bodyPr wrap="square">
            <a:spAutoFit/>
          </a:bodyPr>
          <a:lstStyle/>
          <a:p>
            <a:pPr rtl="0">
              <a:spcBef>
                <a:spcPts val="0"/>
              </a:spcBef>
              <a:spcAft>
                <a:spcPts val="0"/>
              </a:spcAft>
            </a:pPr>
            <a:r>
              <a:rPr lang="en-US" sz="1800" b="0" i="0" u="none" strike="noStrike" err="1">
                <a:solidFill>
                  <a:schemeClr val="bg1"/>
                </a:solidFill>
                <a:effectLst/>
                <a:latin typeface="Amasis MT Pro" panose="02040504050005020304" pitchFamily="18" charset="0"/>
              </a:rPr>
              <a:t>Léa</a:t>
            </a:r>
            <a:r>
              <a:rPr lang="en-US" sz="1800" b="0" i="0" u="none" strike="noStrike">
                <a:solidFill>
                  <a:schemeClr val="bg1"/>
                </a:solidFill>
                <a:effectLst/>
                <a:latin typeface="Amasis MT Pro" panose="02040504050005020304" pitchFamily="18" charset="0"/>
              </a:rPr>
              <a:t> Beghin</a:t>
            </a:r>
            <a:r>
              <a:rPr lang="en-US">
                <a:solidFill>
                  <a:schemeClr val="bg1"/>
                </a:solidFill>
                <a:latin typeface="Amasis MT Pro" panose="02040504050005020304" pitchFamily="18" charset="0"/>
              </a:rPr>
              <a:t>, </a:t>
            </a:r>
            <a:r>
              <a:rPr lang="en-US" sz="1800" b="0" i="0" u="none" strike="noStrike" err="1">
                <a:solidFill>
                  <a:schemeClr val="bg1"/>
                </a:solidFill>
                <a:effectLst/>
                <a:latin typeface="Amasis MT Pro" panose="02040504050005020304" pitchFamily="18" charset="0"/>
              </a:rPr>
              <a:t>Timothé</a:t>
            </a:r>
            <a:r>
              <a:rPr lang="en-US" sz="1800" b="0" i="0" u="none" strike="noStrike">
                <a:solidFill>
                  <a:schemeClr val="bg1"/>
                </a:solidFill>
                <a:effectLst/>
                <a:latin typeface="Amasis MT Pro" panose="02040504050005020304" pitchFamily="18" charset="0"/>
              </a:rPr>
              <a:t> Bigot</a:t>
            </a:r>
            <a:r>
              <a:rPr lang="en-US">
                <a:solidFill>
                  <a:schemeClr val="bg1"/>
                </a:solidFill>
                <a:latin typeface="Amasis MT Pro" panose="02040504050005020304" pitchFamily="18" charset="0"/>
              </a:rPr>
              <a:t>, </a:t>
            </a:r>
            <a:r>
              <a:rPr lang="en-US" sz="1800" b="0" i="0" u="none" strike="noStrike">
                <a:solidFill>
                  <a:schemeClr val="bg1"/>
                </a:solidFill>
                <a:effectLst/>
                <a:latin typeface="Amasis MT Pro" panose="02040504050005020304" pitchFamily="18" charset="0"/>
              </a:rPr>
              <a:t>Emma </a:t>
            </a:r>
            <a:r>
              <a:rPr lang="en-US" sz="1800" b="0" i="0" u="none" strike="noStrike" err="1">
                <a:solidFill>
                  <a:schemeClr val="bg1"/>
                </a:solidFill>
                <a:effectLst/>
                <a:latin typeface="Amasis MT Pro" panose="02040504050005020304" pitchFamily="18" charset="0"/>
              </a:rPr>
              <a:t>Couston</a:t>
            </a:r>
            <a:r>
              <a:rPr lang="en-US" b="0" i="0" u="none" strike="noStrike">
                <a:solidFill>
                  <a:schemeClr val="bg1"/>
                </a:solidFill>
                <a:latin typeface="Amasis MT Pro" panose="02040504050005020304" pitchFamily="18" charset="0"/>
              </a:rPr>
              <a:t>, </a:t>
            </a:r>
            <a:r>
              <a:rPr lang="en-US" err="1">
                <a:solidFill>
                  <a:schemeClr val="bg1"/>
                </a:solidFill>
                <a:latin typeface="Amasis MT Pro" panose="02040504050005020304" pitchFamily="18" charset="0"/>
              </a:rPr>
              <a:t>I</a:t>
            </a:r>
            <a:r>
              <a:rPr lang="en-US" sz="1800" b="0" i="0" u="none" strike="noStrike" err="1">
                <a:solidFill>
                  <a:schemeClr val="bg1"/>
                </a:solidFill>
                <a:effectLst/>
                <a:latin typeface="Amasis MT Pro" panose="02040504050005020304" pitchFamily="18" charset="0"/>
              </a:rPr>
              <a:t>nès</a:t>
            </a:r>
            <a:r>
              <a:rPr lang="en-US" sz="1800" b="0" i="0" u="none" strike="noStrike">
                <a:solidFill>
                  <a:schemeClr val="bg1"/>
                </a:solidFill>
                <a:effectLst/>
                <a:latin typeface="Amasis MT Pro" panose="02040504050005020304" pitchFamily="18" charset="0"/>
              </a:rPr>
              <a:t> </a:t>
            </a:r>
            <a:r>
              <a:rPr lang="en-US" sz="1800" b="0" i="0" u="none" strike="noStrike" err="1">
                <a:solidFill>
                  <a:schemeClr val="bg1"/>
                </a:solidFill>
                <a:effectLst/>
                <a:latin typeface="Amasis MT Pro" panose="02040504050005020304" pitchFamily="18" charset="0"/>
              </a:rPr>
              <a:t>Naji</a:t>
            </a:r>
            <a:r>
              <a:rPr lang="en-US">
                <a:solidFill>
                  <a:schemeClr val="bg1"/>
                </a:solidFill>
                <a:latin typeface="Amasis MT Pro" panose="02040504050005020304" pitchFamily="18" charset="0"/>
              </a:rPr>
              <a:t>, </a:t>
            </a:r>
            <a:r>
              <a:rPr lang="en-US" sz="1800" b="0" i="0" u="none" strike="noStrike">
                <a:solidFill>
                  <a:schemeClr val="bg1"/>
                </a:solidFill>
                <a:effectLst/>
                <a:latin typeface="Amasis MT Pro" panose="02040504050005020304" pitchFamily="18" charset="0"/>
              </a:rPr>
              <a:t>Maxime Oliveira Lopes</a:t>
            </a:r>
            <a:r>
              <a:rPr lang="en-US">
                <a:solidFill>
                  <a:schemeClr val="bg1"/>
                </a:solidFill>
                <a:latin typeface="Amasis MT Pro" panose="02040504050005020304" pitchFamily="18" charset="0"/>
              </a:rPr>
              <a:t>, </a:t>
            </a:r>
            <a:r>
              <a:rPr lang="en-US" sz="1800" b="0" i="0" u="none" strike="noStrike">
                <a:solidFill>
                  <a:schemeClr val="bg1"/>
                </a:solidFill>
                <a:effectLst/>
                <a:latin typeface="Amasis MT Pro" panose="02040504050005020304" pitchFamily="18" charset="0"/>
              </a:rPr>
              <a:t>Lucie </a:t>
            </a:r>
            <a:r>
              <a:rPr lang="en-US" sz="1800" b="0" i="0" u="none" strike="noStrike" err="1">
                <a:solidFill>
                  <a:schemeClr val="bg1"/>
                </a:solidFill>
                <a:effectLst/>
                <a:latin typeface="Amasis MT Pro" panose="02040504050005020304" pitchFamily="18" charset="0"/>
              </a:rPr>
              <a:t>Vorms</a:t>
            </a:r>
            <a:endParaRPr lang="fr-FR" sz="1800" b="0" i="1" u="none" strike="noStrike">
              <a:solidFill>
                <a:srgbClr val="FFFFFF"/>
              </a:solidFill>
              <a:effectLst/>
              <a:latin typeface="Amasis MT Pro" panose="02040504050005020304" pitchFamily="18" charset="0"/>
            </a:endParaRPr>
          </a:p>
          <a:p>
            <a:pPr rtl="0">
              <a:spcBef>
                <a:spcPts val="1200"/>
              </a:spcBef>
              <a:spcAft>
                <a:spcPts val="0"/>
              </a:spcAft>
            </a:pPr>
            <a:r>
              <a:rPr lang="fr-FR" sz="1800" b="0" i="1" u="none" strike="noStrike" err="1">
                <a:solidFill>
                  <a:srgbClr val="FFFFFF"/>
                </a:solidFill>
                <a:effectLst/>
                <a:latin typeface="Amasis MT Pro" panose="02040504050005020304" pitchFamily="18" charset="0"/>
              </a:rPr>
              <a:t>Monday</a:t>
            </a:r>
            <a:r>
              <a:rPr lang="fr-FR" sz="1800" b="0" i="1" u="none" strike="noStrike">
                <a:solidFill>
                  <a:srgbClr val="FFFFFF"/>
                </a:solidFill>
                <a:effectLst/>
                <a:latin typeface="Amasis MT Pro" panose="02040504050005020304" pitchFamily="18" charset="0"/>
              </a:rPr>
              <a:t>, </a:t>
            </a:r>
            <a:r>
              <a:rPr lang="fr-FR" i="1">
                <a:solidFill>
                  <a:srgbClr val="FFFFFF"/>
                </a:solidFill>
                <a:latin typeface="Amasis MT Pro" panose="02040504050005020304" pitchFamily="18" charset="0"/>
              </a:rPr>
              <a:t>May</a:t>
            </a:r>
            <a:r>
              <a:rPr lang="fr-FR" sz="1800" b="0" i="1" u="none" strike="noStrike">
                <a:solidFill>
                  <a:srgbClr val="FFFFFF"/>
                </a:solidFill>
                <a:effectLst/>
                <a:latin typeface="Amasis MT Pro" panose="02040504050005020304" pitchFamily="18" charset="0"/>
              </a:rPr>
              <a:t> </a:t>
            </a:r>
            <a:r>
              <a:rPr lang="fr-FR" i="1">
                <a:solidFill>
                  <a:srgbClr val="FFFFFF"/>
                </a:solidFill>
                <a:latin typeface="Amasis MT Pro" panose="02040504050005020304" pitchFamily="18" charset="0"/>
              </a:rPr>
              <a:t>27th</a:t>
            </a:r>
            <a:r>
              <a:rPr lang="it-IT" sz="1800" b="0" i="0" u="none" strike="noStrike">
                <a:solidFill>
                  <a:srgbClr val="000000"/>
                </a:solidFill>
                <a:effectLst/>
                <a:latin typeface="Amasis MT Pro" panose="02040504050005020304" pitchFamily="18" charset="0"/>
              </a:rPr>
              <a:t> </a:t>
            </a:r>
            <a:endParaRPr lang="it-IT">
              <a:effectLst/>
              <a:latin typeface="Amasis MT Pro" panose="02040504050005020304" pitchFamily="18" charset="0"/>
            </a:endParaRPr>
          </a:p>
        </p:txBody>
      </p:sp>
      <p:sp>
        <p:nvSpPr>
          <p:cNvPr id="10" name="ZoneTexte 9">
            <a:extLst>
              <a:ext uri="{FF2B5EF4-FFF2-40B4-BE49-F238E27FC236}">
                <a16:creationId xmlns:a16="http://schemas.microsoft.com/office/drawing/2014/main" id="{D9865862-CDC0-D4E8-532D-9CD410F036EC}"/>
              </a:ext>
            </a:extLst>
          </p:cNvPr>
          <p:cNvSpPr txBox="1"/>
          <p:nvPr/>
        </p:nvSpPr>
        <p:spPr>
          <a:xfrm>
            <a:off x="6697980" y="5696071"/>
            <a:ext cx="2743200" cy="1169551"/>
          </a:xfrm>
          <a:prstGeom prst="rect">
            <a:avLst/>
          </a:prstGeom>
          <a:noFill/>
        </p:spPr>
        <p:txBody>
          <a:bodyPr wrap="square">
            <a:spAutoFit/>
          </a:bodyPr>
          <a:lstStyle/>
          <a:p>
            <a:pPr algn="r"/>
            <a:r>
              <a:rPr lang="it-IT" sz="1400" b="0" i="0" u="none" strike="noStrike">
                <a:effectLst/>
                <a:latin typeface="Amasis MT Pro" panose="02040504050005020304" pitchFamily="18" charset="0"/>
              </a:rPr>
              <a:t>Tutors:</a:t>
            </a:r>
          </a:p>
          <a:p>
            <a:pPr algn="r"/>
            <a:r>
              <a:rPr lang="it-IT" sz="1400" b="0" i="0" u="none" strike="noStrike">
                <a:effectLst/>
                <a:latin typeface="Amasis MT Pro" panose="02040504050005020304" pitchFamily="18" charset="0"/>
              </a:rPr>
              <a:t> Elodie Chantery</a:t>
            </a:r>
            <a:r>
              <a:rPr lang="it-IT" sz="1400">
                <a:latin typeface="Amasis MT Pro" panose="02040504050005020304" pitchFamily="18" charset="0"/>
              </a:rPr>
              <a:t>,</a:t>
            </a:r>
            <a:r>
              <a:rPr lang="it-IT" sz="1400" b="0" i="0" u="none" strike="noStrike">
                <a:effectLst/>
                <a:latin typeface="Amasis MT Pro" panose="02040504050005020304" pitchFamily="18" charset="0"/>
              </a:rPr>
              <a:t> </a:t>
            </a:r>
          </a:p>
          <a:p>
            <a:pPr algn="r"/>
            <a:r>
              <a:rPr lang="it-IT" sz="1400" b="0" i="0" u="none" strike="noStrike">
                <a:effectLst/>
                <a:latin typeface="Amasis MT Pro" panose="02040504050005020304" pitchFamily="18" charset="0"/>
              </a:rPr>
              <a:t>Sébastien Di Mercurio</a:t>
            </a:r>
            <a:r>
              <a:rPr lang="it-IT" sz="1400">
                <a:latin typeface="Amasis MT Pro" panose="02040504050005020304" pitchFamily="18" charset="0"/>
              </a:rPr>
              <a:t>,</a:t>
            </a:r>
          </a:p>
          <a:p>
            <a:pPr algn="r"/>
            <a:r>
              <a:rPr lang="it-IT" sz="1400">
                <a:latin typeface="Amasis MT Pro" panose="02040504050005020304" pitchFamily="18" charset="0"/>
              </a:rPr>
              <a:t> </a:t>
            </a:r>
            <a:r>
              <a:rPr lang="it-IT" sz="1400" b="0" i="0" u="none" strike="noStrike">
                <a:effectLst/>
                <a:latin typeface="Amasis MT Pro" panose="02040504050005020304" pitchFamily="18" charset="0"/>
              </a:rPr>
              <a:t>Gwendoline Le Corre</a:t>
            </a:r>
          </a:p>
          <a:p>
            <a:pPr algn="r" rtl="0">
              <a:spcBef>
                <a:spcPts val="0"/>
              </a:spcBef>
              <a:spcAft>
                <a:spcPts val="0"/>
              </a:spcAft>
            </a:pPr>
            <a:endParaRPr lang="en-US" sz="1400">
              <a:effectLst/>
              <a:latin typeface="Amasis MT Pro" panose="02040504050005020304" pitchFamily="18" charset="0"/>
            </a:endParaRPr>
          </a:p>
        </p:txBody>
      </p:sp>
      <p:sp>
        <p:nvSpPr>
          <p:cNvPr id="11" name="Titre 1">
            <a:extLst>
              <a:ext uri="{FF2B5EF4-FFF2-40B4-BE49-F238E27FC236}">
                <a16:creationId xmlns:a16="http://schemas.microsoft.com/office/drawing/2014/main" id="{0C7A4878-6C7D-C009-3CCE-1BB1D8EF02F7}"/>
              </a:ext>
            </a:extLst>
          </p:cNvPr>
          <p:cNvSpPr txBox="1">
            <a:spLocks/>
          </p:cNvSpPr>
          <p:nvPr/>
        </p:nvSpPr>
        <p:spPr>
          <a:xfrm>
            <a:off x="13304236" y="38109"/>
            <a:ext cx="10409094" cy="1325563"/>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000" b="0" kern="1200">
                <a:solidFill>
                  <a:schemeClr val="bg1"/>
                </a:solidFill>
                <a:latin typeface="+mj-lt"/>
                <a:ea typeface="+mj-ea"/>
                <a:cs typeface="+mj-cs"/>
              </a:defRPr>
            </a:lvl1pPr>
          </a:lstStyle>
          <a:p>
            <a:r>
              <a:rPr lang="fr-FR"/>
              <a:t>CONTEXT</a:t>
            </a:r>
          </a:p>
        </p:txBody>
      </p:sp>
    </p:spTree>
    <p:extLst>
      <p:ext uri="{BB962C8B-B14F-4D97-AF65-F5344CB8AC3E}">
        <p14:creationId xmlns:p14="http://schemas.microsoft.com/office/powerpoint/2010/main" val="88841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10</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466268"/>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Adapting the model</a:t>
            </a:r>
            <a:endParaRPr lang="fr-FR" sz="2000">
              <a:solidFill>
                <a:schemeClr val="tx2">
                  <a:lumMod val="90000"/>
                  <a:lumOff val="10000"/>
                </a:schemeClr>
              </a:solidFill>
              <a:latin typeface="Amasis MT Pro" panose="02040504050005020304" pitchFamily="18" charset="0"/>
            </a:endParaRPr>
          </a:p>
        </p:txBody>
      </p:sp>
      <p:grpSp>
        <p:nvGrpSpPr>
          <p:cNvPr id="13" name="Groupe 12">
            <a:extLst>
              <a:ext uri="{FF2B5EF4-FFF2-40B4-BE49-F238E27FC236}">
                <a16:creationId xmlns:a16="http://schemas.microsoft.com/office/drawing/2014/main" id="{DE575372-9043-C42C-DDC7-6F0907B6EE82}"/>
              </a:ext>
            </a:extLst>
          </p:cNvPr>
          <p:cNvGrpSpPr/>
          <p:nvPr/>
        </p:nvGrpSpPr>
        <p:grpSpPr>
          <a:xfrm>
            <a:off x="13369605" y="2612930"/>
            <a:ext cx="2743201" cy="2090975"/>
            <a:chOff x="4503912" y="2113116"/>
            <a:chExt cx="4357295" cy="2339356"/>
          </a:xfrm>
        </p:grpSpPr>
        <p:pic>
          <p:nvPicPr>
            <p:cNvPr id="10" name="Picture 2">
              <a:extLst>
                <a:ext uri="{FF2B5EF4-FFF2-40B4-BE49-F238E27FC236}">
                  <a16:creationId xmlns:a16="http://schemas.microsoft.com/office/drawing/2014/main" id="{475C4703-649D-9A0C-35D0-045B84929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912" y="2184404"/>
              <a:ext cx="2627999" cy="1937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8426ED-C3B1-B4F6-6B71-8210B4899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714" y="2113116"/>
              <a:ext cx="1003300" cy="20196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B19037E-FA17-D305-A878-94F70D79D44C}"/>
                </a:ext>
              </a:extLst>
            </p:cNvPr>
            <p:cNvSpPr txBox="1"/>
            <p:nvPr/>
          </p:nvSpPr>
          <p:spPr>
            <a:xfrm>
              <a:off x="4603751" y="4159786"/>
              <a:ext cx="4257456" cy="292686"/>
            </a:xfrm>
            <a:prstGeom prst="rect">
              <a:avLst/>
            </a:prstGeom>
            <a:noFill/>
          </p:spPr>
          <p:txBody>
            <a:bodyPr wrap="square">
              <a:spAutoFit/>
            </a:bodyPr>
            <a:lstStyle/>
            <a:p>
              <a:pPr algn="ctr"/>
              <a:r>
                <a:rPr lang="en-US" sz="1100" b="0" i="1" u="none" strike="noStrike">
                  <a:solidFill>
                    <a:srgbClr val="000000"/>
                  </a:solidFill>
                  <a:effectLst/>
                  <a:latin typeface="Amasis MT Pro" panose="02040504050005020304" pitchFamily="18" charset="0"/>
                </a:rPr>
                <a:t>Figure 5: Vector and angle representation[4]</a:t>
              </a:r>
              <a:endParaRPr lang="fr-FR" sz="1100">
                <a:latin typeface="Amasis MT Pro" panose="02040504050005020304" pitchFamily="18" charset="0"/>
              </a:endParaRPr>
            </a:p>
          </p:txBody>
        </p:sp>
      </p:gr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12941092"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12941092" y="1511696"/>
                <a:ext cx="6315364" cy="469039"/>
              </a:xfrm>
              <a:prstGeom prst="rect">
                <a:avLst/>
              </a:prstGeom>
              <a:blipFill>
                <a:blip r:embed="rId5"/>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Flèche : bas 7">
            <a:extLst>
              <a:ext uri="{FF2B5EF4-FFF2-40B4-BE49-F238E27FC236}">
                <a16:creationId xmlns:a16="http://schemas.microsoft.com/office/drawing/2014/main" id="{7F141E63-2943-1D5B-67DD-563D43422A5B}"/>
              </a:ext>
            </a:extLst>
          </p:cNvPr>
          <p:cNvSpPr/>
          <p:nvPr/>
        </p:nvSpPr>
        <p:spPr>
          <a:xfrm>
            <a:off x="14679988" y="2004904"/>
            <a:ext cx="185286" cy="66064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9" name="Flèche : bas 8">
            <a:extLst>
              <a:ext uri="{FF2B5EF4-FFF2-40B4-BE49-F238E27FC236}">
                <a16:creationId xmlns:a16="http://schemas.microsoft.com/office/drawing/2014/main" id="{6247336B-CA04-B9D0-7BFB-BCC9BB1483C4}"/>
              </a:ext>
            </a:extLst>
          </p:cNvPr>
          <p:cNvSpPr/>
          <p:nvPr/>
        </p:nvSpPr>
        <p:spPr>
          <a:xfrm rot="16200000">
            <a:off x="17748634" y="189803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0FE12285-5C42-457E-5E7D-B8082E58293E}"/>
              </a:ext>
            </a:extLst>
          </p:cNvPr>
          <p:cNvSpPr txBox="1"/>
          <p:nvPr/>
        </p:nvSpPr>
        <p:spPr>
          <a:xfrm>
            <a:off x="19569472" y="2215394"/>
            <a:ext cx="3217244" cy="830997"/>
          </a:xfrm>
          <a:prstGeom prst="rect">
            <a:avLst/>
          </a:prstGeom>
          <a:noFill/>
        </p:spPr>
        <p:txBody>
          <a:bodyPr wrap="square">
            <a:spAutoFit/>
          </a:bodyPr>
          <a:lstStyle/>
          <a:p>
            <a:pPr algn="ctr"/>
            <a:r>
              <a:rPr lang="fr-FR" sz="2400">
                <a:latin typeface="Amasis MT Pro" panose="02040504050005020304" pitchFamily="18" charset="0"/>
              </a:rPr>
              <a:t>Angle of the </a:t>
            </a:r>
            <a:r>
              <a:rPr lang="fr-FR" sz="2400" err="1">
                <a:latin typeface="Amasis MT Pro" panose="02040504050005020304" pitchFamily="18" charset="0"/>
              </a:rPr>
              <a:t>servomotors</a:t>
            </a:r>
            <a:r>
              <a:rPr lang="fr-FR" sz="2400">
                <a:latin typeface="Amasis MT Pro" panose="02040504050005020304" pitchFamily="18" charset="0"/>
              </a:rPr>
              <a:t> </a:t>
            </a:r>
          </a:p>
        </p:txBody>
      </p:sp>
      <p:sp>
        <p:nvSpPr>
          <p:cNvPr id="18" name="ZoneTexte 17">
            <a:extLst>
              <a:ext uri="{FF2B5EF4-FFF2-40B4-BE49-F238E27FC236}">
                <a16:creationId xmlns:a16="http://schemas.microsoft.com/office/drawing/2014/main" id="{746DA4CE-8105-F50A-9CD3-D57E5E52E328}"/>
              </a:ext>
            </a:extLst>
          </p:cNvPr>
          <p:cNvSpPr txBox="1"/>
          <p:nvPr/>
        </p:nvSpPr>
        <p:spPr>
          <a:xfrm>
            <a:off x="15543776" y="4368514"/>
            <a:ext cx="6944626" cy="769441"/>
          </a:xfrm>
          <a:prstGeom prst="rect">
            <a:avLst/>
          </a:prstGeom>
          <a:noFill/>
        </p:spPr>
        <p:txBody>
          <a:bodyPr wrap="square">
            <a:spAutoFit/>
          </a:bodyPr>
          <a:lstStyle/>
          <a:p>
            <a:pPr algn="ctr"/>
            <a:r>
              <a:rPr lang="en-US" sz="4400" b="1" i="0" u="none" strike="noStrike">
                <a:solidFill>
                  <a:srgbClr val="C00000"/>
                </a:solidFill>
                <a:effectLst/>
                <a:latin typeface="Amasis MT Pro" panose="02040504050005020304" pitchFamily="18" charset="0"/>
              </a:rPr>
              <a:t>𝛼 ≤ 35°</a:t>
            </a:r>
            <a:endParaRPr lang="fr-FR" sz="4400" b="1">
              <a:solidFill>
                <a:srgbClr val="C00000"/>
              </a:solidFill>
              <a:latin typeface="Amasis MT Pro" panose="02040504050005020304" pitchFamily="18" charset="0"/>
            </a:endParaRPr>
          </a:p>
        </p:txBody>
      </p:sp>
      <p:grpSp>
        <p:nvGrpSpPr>
          <p:cNvPr id="16" name="Groupe 15">
            <a:extLst>
              <a:ext uri="{FF2B5EF4-FFF2-40B4-BE49-F238E27FC236}">
                <a16:creationId xmlns:a16="http://schemas.microsoft.com/office/drawing/2014/main" id="{9B70828F-4A06-1268-7092-702B11463022}"/>
              </a:ext>
            </a:extLst>
          </p:cNvPr>
          <p:cNvGrpSpPr/>
          <p:nvPr/>
        </p:nvGrpSpPr>
        <p:grpSpPr>
          <a:xfrm>
            <a:off x="741603" y="1116850"/>
            <a:ext cx="9305881" cy="4413230"/>
            <a:chOff x="2837145" y="2119312"/>
            <a:chExt cx="7355910" cy="2808308"/>
          </a:xfrm>
        </p:grpSpPr>
        <p:pic>
          <p:nvPicPr>
            <p:cNvPr id="1026" name="Picture 2">
              <a:extLst>
                <a:ext uri="{FF2B5EF4-FFF2-40B4-BE49-F238E27FC236}">
                  <a16:creationId xmlns:a16="http://schemas.microsoft.com/office/drawing/2014/main" id="{8F432F2F-ED8B-4144-4F1B-4FCC53B333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1945" y="2119312"/>
              <a:ext cx="5762625" cy="2619375"/>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AB39E7BE-972C-B777-0B1C-40B0C9360EA1}"/>
                </a:ext>
              </a:extLst>
            </p:cNvPr>
            <p:cNvSpPr txBox="1"/>
            <p:nvPr/>
          </p:nvSpPr>
          <p:spPr>
            <a:xfrm>
              <a:off x="2837145" y="4692600"/>
              <a:ext cx="7355910" cy="235020"/>
            </a:xfrm>
            <a:prstGeom prst="rect">
              <a:avLst/>
            </a:prstGeom>
            <a:noFill/>
          </p:spPr>
          <p:txBody>
            <a:bodyPr wrap="square">
              <a:spAutoFit/>
            </a:bodyPr>
            <a:lstStyle/>
            <a:p>
              <a:pPr algn="ctr"/>
              <a:r>
                <a:rPr lang="en-US" sz="1800" b="0" i="1" u="none" strike="noStrike">
                  <a:solidFill>
                    <a:srgbClr val="000000"/>
                  </a:solidFill>
                  <a:effectLst/>
                  <a:latin typeface="Amasis MT Pro" panose="02040504050005020304" pitchFamily="18" charset="0"/>
                </a:rPr>
                <a:t>Figure 7: Extract of the Simulink done by the latest group on this project</a:t>
              </a:r>
              <a:endParaRPr lang="fr-FR">
                <a:latin typeface="Amasis MT Pro" panose="02040504050005020304" pitchFamily="18" charset="0"/>
              </a:endParaRPr>
            </a:p>
          </p:txBody>
        </p:sp>
      </p:grpSp>
      <p:sp>
        <p:nvSpPr>
          <p:cNvPr id="17" name="Rectangle 16">
            <a:extLst>
              <a:ext uri="{FF2B5EF4-FFF2-40B4-BE49-F238E27FC236}">
                <a16:creationId xmlns:a16="http://schemas.microsoft.com/office/drawing/2014/main" id="{20C7E749-9D27-61CC-F299-01793F41413E}"/>
              </a:ext>
            </a:extLst>
          </p:cNvPr>
          <p:cNvSpPr/>
          <p:nvPr/>
        </p:nvSpPr>
        <p:spPr>
          <a:xfrm>
            <a:off x="6751530" y="2612930"/>
            <a:ext cx="463463" cy="2264336"/>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cxnSp>
        <p:nvCxnSpPr>
          <p:cNvPr id="22" name="Connecteur droit avec flèche 21">
            <a:extLst>
              <a:ext uri="{FF2B5EF4-FFF2-40B4-BE49-F238E27FC236}">
                <a16:creationId xmlns:a16="http://schemas.microsoft.com/office/drawing/2014/main" id="{01A7C282-A8A0-FD6F-557B-37031E32A39B}"/>
              </a:ext>
            </a:extLst>
          </p:cNvPr>
          <p:cNvCxnSpPr/>
          <p:nvPr/>
        </p:nvCxnSpPr>
        <p:spPr>
          <a:xfrm flipV="1">
            <a:off x="7349727" y="1624827"/>
            <a:ext cx="2157529" cy="15685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FD04655E-FD4A-1A30-9F3C-69D5D51EADAF}"/>
              </a:ext>
            </a:extLst>
          </p:cNvPr>
          <p:cNvSpPr txBox="1"/>
          <p:nvPr/>
        </p:nvSpPr>
        <p:spPr>
          <a:xfrm>
            <a:off x="9507256" y="1376883"/>
            <a:ext cx="1756775" cy="369332"/>
          </a:xfrm>
          <a:prstGeom prst="rect">
            <a:avLst/>
          </a:prstGeom>
          <a:noFill/>
        </p:spPr>
        <p:txBody>
          <a:bodyPr wrap="square">
            <a:spAutoFit/>
          </a:bodyPr>
          <a:lstStyle/>
          <a:p>
            <a:r>
              <a:rPr lang="fr-FR" b="1">
                <a:solidFill>
                  <a:srgbClr val="C00000"/>
                </a:solidFill>
                <a:latin typeface="Amasis MT Pro" panose="02040504050005020304" pitchFamily="18" charset="0"/>
              </a:rPr>
              <a:t>MISPLACED</a:t>
            </a:r>
          </a:p>
        </p:txBody>
      </p:sp>
      <p:grpSp>
        <p:nvGrpSpPr>
          <p:cNvPr id="25" name="Groupe 24">
            <a:extLst>
              <a:ext uri="{FF2B5EF4-FFF2-40B4-BE49-F238E27FC236}">
                <a16:creationId xmlns:a16="http://schemas.microsoft.com/office/drawing/2014/main" id="{0780FAC0-D81A-4D0D-6356-F20CAA20BDD9}"/>
              </a:ext>
            </a:extLst>
          </p:cNvPr>
          <p:cNvGrpSpPr/>
          <p:nvPr/>
        </p:nvGrpSpPr>
        <p:grpSpPr>
          <a:xfrm>
            <a:off x="1514856" y="6445419"/>
            <a:ext cx="2592962" cy="395249"/>
            <a:chOff x="1514856" y="6445419"/>
            <a:chExt cx="2592962" cy="395249"/>
          </a:xfrm>
        </p:grpSpPr>
        <p:pic>
          <p:nvPicPr>
            <p:cNvPr id="21" name="Picture 4" descr="Parlant - Icônes gens gratuites">
              <a:extLst>
                <a:ext uri="{FF2B5EF4-FFF2-40B4-BE49-F238E27FC236}">
                  <a16:creationId xmlns:a16="http://schemas.microsoft.com/office/drawing/2014/main" id="{8BD2FEA7-C435-0E99-D7B9-FB3BD144F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23" name="Titre 1">
              <a:extLst>
                <a:ext uri="{FF2B5EF4-FFF2-40B4-BE49-F238E27FC236}">
                  <a16:creationId xmlns:a16="http://schemas.microsoft.com/office/drawing/2014/main" id="{EC9DD7A4-19C8-9FE2-3388-548F0405A079}"/>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Lucie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58316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wipe(left)">
                                      <p:cBhvr>
                                        <p:cTn id="9" dur="500"/>
                                        <p:tgtEl>
                                          <p:spTgt spid="2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32516987-2C01-859A-40FB-4BF10F9F3B01}"/>
              </a:ext>
            </a:extLst>
          </p:cNvPr>
          <p:cNvGrpSpPr/>
          <p:nvPr/>
        </p:nvGrpSpPr>
        <p:grpSpPr>
          <a:xfrm>
            <a:off x="1053900" y="1421630"/>
            <a:ext cx="9155790" cy="4262036"/>
            <a:chOff x="1053900" y="1421630"/>
            <a:chExt cx="9155790" cy="4262036"/>
          </a:xfrm>
        </p:grpSpPr>
        <p:pic>
          <p:nvPicPr>
            <p:cNvPr id="2050" name="Picture 2">
              <a:extLst>
                <a:ext uri="{FF2B5EF4-FFF2-40B4-BE49-F238E27FC236}">
                  <a16:creationId xmlns:a16="http://schemas.microsoft.com/office/drawing/2014/main" id="{EBA7DCCF-5F40-2547-D70C-1A768226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900" y="1421630"/>
              <a:ext cx="9155790" cy="4116322"/>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374D0E72-ADC2-E31F-EA80-14E4ECF4F067}"/>
                </a:ext>
              </a:extLst>
            </p:cNvPr>
            <p:cNvSpPr txBox="1"/>
            <p:nvPr/>
          </p:nvSpPr>
          <p:spPr>
            <a:xfrm>
              <a:off x="1444889" y="5314334"/>
              <a:ext cx="8354860" cy="369332"/>
            </a:xfrm>
            <a:prstGeom prst="rect">
              <a:avLst/>
            </a:prstGeom>
            <a:noFill/>
          </p:spPr>
          <p:txBody>
            <a:bodyPr wrap="square">
              <a:spAutoFit/>
            </a:bodyPr>
            <a:lstStyle/>
            <a:p>
              <a:pPr algn="ctr" rtl="0">
                <a:spcBef>
                  <a:spcPts val="0"/>
                </a:spcBef>
                <a:spcAft>
                  <a:spcPts val="0"/>
                </a:spcAft>
              </a:pPr>
              <a:r>
                <a:rPr lang="en-US" sz="1800" b="0" i="1" u="none" strike="noStrike">
                  <a:solidFill>
                    <a:srgbClr val="000000"/>
                  </a:solidFill>
                  <a:effectLst/>
                  <a:latin typeface="Amasis MT Pro" panose="02040504050005020304" pitchFamily="18" charset="0"/>
                </a:rPr>
                <a:t>Figure 8: Extract of the Simulink corrected with the saturation on the right angle (𝛼)</a:t>
              </a:r>
              <a:endParaRPr lang="en-US">
                <a:effectLst/>
                <a:latin typeface="Amasis MT Pro" panose="02040504050005020304" pitchFamily="18" charset="0"/>
              </a:endParaRPr>
            </a:p>
          </p:txBody>
        </p:sp>
      </p:grpSp>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11</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466268"/>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Adapting the model</a:t>
            </a:r>
            <a:endParaRPr lang="fr-FR" sz="2000">
              <a:solidFill>
                <a:schemeClr val="tx2">
                  <a:lumMod val="90000"/>
                  <a:lumOff val="10000"/>
                </a:schemeClr>
              </a:solidFill>
              <a:latin typeface="Amasis MT Pro" panose="02040504050005020304" pitchFamily="18" charset="0"/>
            </a:endParaRPr>
          </a:p>
        </p:txBody>
      </p:sp>
      <p:grpSp>
        <p:nvGrpSpPr>
          <p:cNvPr id="13" name="Groupe 12">
            <a:extLst>
              <a:ext uri="{FF2B5EF4-FFF2-40B4-BE49-F238E27FC236}">
                <a16:creationId xmlns:a16="http://schemas.microsoft.com/office/drawing/2014/main" id="{DE575372-9043-C42C-DDC7-6F0907B6EE82}"/>
              </a:ext>
            </a:extLst>
          </p:cNvPr>
          <p:cNvGrpSpPr/>
          <p:nvPr/>
        </p:nvGrpSpPr>
        <p:grpSpPr>
          <a:xfrm>
            <a:off x="13369605" y="2612930"/>
            <a:ext cx="2743201" cy="2090975"/>
            <a:chOff x="4503912" y="2113116"/>
            <a:chExt cx="4357295" cy="2339356"/>
          </a:xfrm>
        </p:grpSpPr>
        <p:pic>
          <p:nvPicPr>
            <p:cNvPr id="10" name="Picture 2">
              <a:extLst>
                <a:ext uri="{FF2B5EF4-FFF2-40B4-BE49-F238E27FC236}">
                  <a16:creationId xmlns:a16="http://schemas.microsoft.com/office/drawing/2014/main" id="{475C4703-649D-9A0C-35D0-045B849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912" y="2184404"/>
              <a:ext cx="2627999" cy="1937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8426ED-C3B1-B4F6-6B71-8210B4899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714" y="2113116"/>
              <a:ext cx="1003300" cy="20196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B19037E-FA17-D305-A878-94F70D79D44C}"/>
                </a:ext>
              </a:extLst>
            </p:cNvPr>
            <p:cNvSpPr txBox="1"/>
            <p:nvPr/>
          </p:nvSpPr>
          <p:spPr>
            <a:xfrm>
              <a:off x="4603751" y="4159786"/>
              <a:ext cx="4257456" cy="292686"/>
            </a:xfrm>
            <a:prstGeom prst="rect">
              <a:avLst/>
            </a:prstGeom>
            <a:noFill/>
          </p:spPr>
          <p:txBody>
            <a:bodyPr wrap="square">
              <a:spAutoFit/>
            </a:bodyPr>
            <a:lstStyle/>
            <a:p>
              <a:pPr algn="ctr"/>
              <a:r>
                <a:rPr lang="en-US" sz="1100" b="0" i="1" u="none" strike="noStrike">
                  <a:solidFill>
                    <a:srgbClr val="000000"/>
                  </a:solidFill>
                  <a:effectLst/>
                  <a:latin typeface="Amasis MT Pro" panose="02040504050005020304" pitchFamily="18" charset="0"/>
                </a:rPr>
                <a:t>Figure 5: Vector and angle representation</a:t>
              </a:r>
              <a:endParaRPr lang="fr-FR" sz="1100">
                <a:latin typeface="Amasis MT Pro" panose="02040504050005020304" pitchFamily="18" charset="0"/>
              </a:endParaRPr>
            </a:p>
          </p:txBody>
        </p:sp>
      </p:gr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12941092"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12941092" y="1511696"/>
                <a:ext cx="6315364" cy="469039"/>
              </a:xfrm>
              <a:prstGeom prst="rect">
                <a:avLst/>
              </a:prstGeom>
              <a:blipFill>
                <a:blip r:embed="rId6"/>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Flèche : bas 7">
            <a:extLst>
              <a:ext uri="{FF2B5EF4-FFF2-40B4-BE49-F238E27FC236}">
                <a16:creationId xmlns:a16="http://schemas.microsoft.com/office/drawing/2014/main" id="{7F141E63-2943-1D5B-67DD-563D43422A5B}"/>
              </a:ext>
            </a:extLst>
          </p:cNvPr>
          <p:cNvSpPr/>
          <p:nvPr/>
        </p:nvSpPr>
        <p:spPr>
          <a:xfrm>
            <a:off x="14679988" y="2004904"/>
            <a:ext cx="185286" cy="66064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9" name="Flèche : bas 8">
            <a:extLst>
              <a:ext uri="{FF2B5EF4-FFF2-40B4-BE49-F238E27FC236}">
                <a16:creationId xmlns:a16="http://schemas.microsoft.com/office/drawing/2014/main" id="{6247336B-CA04-B9D0-7BFB-BCC9BB1483C4}"/>
              </a:ext>
            </a:extLst>
          </p:cNvPr>
          <p:cNvSpPr/>
          <p:nvPr/>
        </p:nvSpPr>
        <p:spPr>
          <a:xfrm rot="16200000">
            <a:off x="17748634" y="189803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0FE12285-5C42-457E-5E7D-B8082E58293E}"/>
              </a:ext>
            </a:extLst>
          </p:cNvPr>
          <p:cNvSpPr txBox="1"/>
          <p:nvPr/>
        </p:nvSpPr>
        <p:spPr>
          <a:xfrm>
            <a:off x="19569472" y="2215394"/>
            <a:ext cx="3217244" cy="830997"/>
          </a:xfrm>
          <a:prstGeom prst="rect">
            <a:avLst/>
          </a:prstGeom>
          <a:noFill/>
        </p:spPr>
        <p:txBody>
          <a:bodyPr wrap="square">
            <a:spAutoFit/>
          </a:bodyPr>
          <a:lstStyle/>
          <a:p>
            <a:pPr algn="ctr"/>
            <a:r>
              <a:rPr lang="fr-FR" sz="2400">
                <a:latin typeface="Amasis MT Pro" panose="02040504050005020304" pitchFamily="18" charset="0"/>
              </a:rPr>
              <a:t>Angle of the </a:t>
            </a:r>
            <a:r>
              <a:rPr lang="fr-FR" sz="2400" err="1">
                <a:latin typeface="Amasis MT Pro" panose="02040504050005020304" pitchFamily="18" charset="0"/>
              </a:rPr>
              <a:t>servomotors</a:t>
            </a:r>
            <a:r>
              <a:rPr lang="fr-FR" sz="2400">
                <a:latin typeface="Amasis MT Pro" panose="02040504050005020304" pitchFamily="18" charset="0"/>
              </a:rPr>
              <a:t> </a:t>
            </a:r>
          </a:p>
        </p:txBody>
      </p:sp>
      <p:sp>
        <p:nvSpPr>
          <p:cNvPr id="18" name="ZoneTexte 17">
            <a:extLst>
              <a:ext uri="{FF2B5EF4-FFF2-40B4-BE49-F238E27FC236}">
                <a16:creationId xmlns:a16="http://schemas.microsoft.com/office/drawing/2014/main" id="{746DA4CE-8105-F50A-9CD3-D57E5E52E328}"/>
              </a:ext>
            </a:extLst>
          </p:cNvPr>
          <p:cNvSpPr txBox="1"/>
          <p:nvPr/>
        </p:nvSpPr>
        <p:spPr>
          <a:xfrm>
            <a:off x="15543776" y="4368514"/>
            <a:ext cx="6944626" cy="769441"/>
          </a:xfrm>
          <a:prstGeom prst="rect">
            <a:avLst/>
          </a:prstGeom>
          <a:noFill/>
        </p:spPr>
        <p:txBody>
          <a:bodyPr wrap="square">
            <a:spAutoFit/>
          </a:bodyPr>
          <a:lstStyle/>
          <a:p>
            <a:pPr algn="ctr"/>
            <a:r>
              <a:rPr lang="en-US" sz="4400" b="1" i="0" u="none" strike="noStrike">
                <a:solidFill>
                  <a:srgbClr val="C00000"/>
                </a:solidFill>
                <a:effectLst/>
                <a:latin typeface="Amasis MT Pro" panose="02040504050005020304" pitchFamily="18" charset="0"/>
              </a:rPr>
              <a:t>𝛼 ≤ 35°</a:t>
            </a:r>
            <a:endParaRPr lang="fr-FR" sz="4400" b="1">
              <a:solidFill>
                <a:srgbClr val="C00000"/>
              </a:solidFill>
              <a:latin typeface="Amasis MT Pro" panose="02040504050005020304" pitchFamily="18" charset="0"/>
            </a:endParaRPr>
          </a:p>
        </p:txBody>
      </p:sp>
      <p:sp>
        <p:nvSpPr>
          <p:cNvPr id="17" name="Rectangle 16">
            <a:extLst>
              <a:ext uri="{FF2B5EF4-FFF2-40B4-BE49-F238E27FC236}">
                <a16:creationId xmlns:a16="http://schemas.microsoft.com/office/drawing/2014/main" id="{20C7E749-9D27-61CC-F299-01793F41413E}"/>
              </a:ext>
            </a:extLst>
          </p:cNvPr>
          <p:cNvSpPr/>
          <p:nvPr/>
        </p:nvSpPr>
        <p:spPr>
          <a:xfrm>
            <a:off x="4784944" y="3557391"/>
            <a:ext cx="450936" cy="621167"/>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grpSp>
        <p:nvGrpSpPr>
          <p:cNvPr id="11" name="Groupe 10">
            <a:extLst>
              <a:ext uri="{FF2B5EF4-FFF2-40B4-BE49-F238E27FC236}">
                <a16:creationId xmlns:a16="http://schemas.microsoft.com/office/drawing/2014/main" id="{FC2C86EA-B78F-6C97-B5C4-4379F8CC1714}"/>
              </a:ext>
            </a:extLst>
          </p:cNvPr>
          <p:cNvGrpSpPr/>
          <p:nvPr/>
        </p:nvGrpSpPr>
        <p:grpSpPr>
          <a:xfrm>
            <a:off x="1514856" y="6445419"/>
            <a:ext cx="2592962" cy="395249"/>
            <a:chOff x="1514856" y="6445419"/>
            <a:chExt cx="2592962" cy="395249"/>
          </a:xfrm>
        </p:grpSpPr>
        <p:pic>
          <p:nvPicPr>
            <p:cNvPr id="14" name="Picture 4" descr="Parlant - Icônes gens gratuites">
              <a:extLst>
                <a:ext uri="{FF2B5EF4-FFF2-40B4-BE49-F238E27FC236}">
                  <a16:creationId xmlns:a16="http://schemas.microsoft.com/office/drawing/2014/main" id="{D98783FB-45C8-6535-11F8-7C149BDC31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a:extLst>
                <a:ext uri="{FF2B5EF4-FFF2-40B4-BE49-F238E27FC236}">
                  <a16:creationId xmlns:a16="http://schemas.microsoft.com/office/drawing/2014/main" id="{7E023E7E-923C-521D-F95D-05865B0143DC}"/>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Lucie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90975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afterEffect">
                                  <p:stCondLst>
                                    <p:cond delay="0"/>
                                  </p:stCondLst>
                                  <p:childTnLst>
                                    <p:animClr clrSpc="hsl" dir="cw">
                                      <p:cBhvr override="childStyle">
                                        <p:cTn id="6" dur="500" fill="hold"/>
                                        <p:tgtEl>
                                          <p:spTgt spid="17"/>
                                        </p:tgtEl>
                                        <p:attrNameLst>
                                          <p:attrName>style.color</p:attrName>
                                        </p:attrNameLst>
                                      </p:cBhvr>
                                      <p:by>
                                        <p:hsl h="7200000" s="0" l="0"/>
                                      </p:by>
                                    </p:animClr>
                                    <p:animClr clrSpc="hsl" dir="cw">
                                      <p:cBhvr>
                                        <p:cTn id="7" dur="500" fill="hold"/>
                                        <p:tgtEl>
                                          <p:spTgt spid="17"/>
                                        </p:tgtEl>
                                        <p:attrNameLst>
                                          <p:attrName>fillcolor</p:attrName>
                                        </p:attrNameLst>
                                      </p:cBhvr>
                                      <p:by>
                                        <p:hsl h="7200000" s="0" l="0"/>
                                      </p:by>
                                    </p:animClr>
                                    <p:animClr clrSpc="hsl" dir="cw">
                                      <p:cBhvr>
                                        <p:cTn id="8" dur="500" fill="hold"/>
                                        <p:tgtEl>
                                          <p:spTgt spid="17"/>
                                        </p:tgtEl>
                                        <p:attrNameLst>
                                          <p:attrName>stroke.color</p:attrName>
                                        </p:attrNameLst>
                                      </p:cBhvr>
                                      <p:by>
                                        <p:hsl h="7200000" s="0" l="0"/>
                                      </p:by>
                                    </p:animClr>
                                    <p:set>
                                      <p:cBhvr>
                                        <p:cTn id="9"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32516987-2C01-859A-40FB-4BF10F9F3B01}"/>
              </a:ext>
            </a:extLst>
          </p:cNvPr>
          <p:cNvGrpSpPr/>
          <p:nvPr/>
        </p:nvGrpSpPr>
        <p:grpSpPr>
          <a:xfrm>
            <a:off x="356032" y="1871689"/>
            <a:ext cx="5833043" cy="3207624"/>
            <a:chOff x="1053900" y="1421630"/>
            <a:chExt cx="9155790" cy="4238381"/>
          </a:xfrm>
        </p:grpSpPr>
        <p:pic>
          <p:nvPicPr>
            <p:cNvPr id="2050" name="Picture 2">
              <a:extLst>
                <a:ext uri="{FF2B5EF4-FFF2-40B4-BE49-F238E27FC236}">
                  <a16:creationId xmlns:a16="http://schemas.microsoft.com/office/drawing/2014/main" id="{EBA7DCCF-5F40-2547-D70C-1A768226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900" y="1421630"/>
              <a:ext cx="9155790" cy="4116322"/>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374D0E72-ADC2-E31F-EA80-14E4ECF4F067}"/>
                </a:ext>
              </a:extLst>
            </p:cNvPr>
            <p:cNvSpPr txBox="1"/>
            <p:nvPr/>
          </p:nvSpPr>
          <p:spPr>
            <a:xfrm>
              <a:off x="1444888" y="5314334"/>
              <a:ext cx="8354860" cy="345677"/>
            </a:xfrm>
            <a:prstGeom prst="rect">
              <a:avLst/>
            </a:prstGeom>
            <a:noFill/>
          </p:spPr>
          <p:txBody>
            <a:bodyPr wrap="square">
              <a:spAutoFit/>
            </a:bodyPr>
            <a:lstStyle/>
            <a:p>
              <a:pPr algn="ctr" rtl="0">
                <a:spcBef>
                  <a:spcPts val="0"/>
                </a:spcBef>
                <a:spcAft>
                  <a:spcPts val="0"/>
                </a:spcAft>
              </a:pPr>
              <a:r>
                <a:rPr lang="en-US" sz="1100" b="0" i="1" u="none" strike="noStrike">
                  <a:solidFill>
                    <a:srgbClr val="000000"/>
                  </a:solidFill>
                  <a:effectLst/>
                  <a:latin typeface="Amasis MT Pro" panose="02040504050005020304" pitchFamily="18" charset="0"/>
                </a:rPr>
                <a:t>Figure 8: Extract of the Simulink corrected with the saturation on the right angle (𝛼)</a:t>
              </a:r>
              <a:endParaRPr lang="en-US" sz="1100">
                <a:effectLst/>
                <a:latin typeface="Amasis MT Pro" panose="02040504050005020304" pitchFamily="18" charset="0"/>
              </a:endParaRPr>
            </a:p>
          </p:txBody>
        </p:sp>
      </p:grpSp>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12</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466268"/>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p:grpSp>
        <p:nvGrpSpPr>
          <p:cNvPr id="13" name="Groupe 12">
            <a:extLst>
              <a:ext uri="{FF2B5EF4-FFF2-40B4-BE49-F238E27FC236}">
                <a16:creationId xmlns:a16="http://schemas.microsoft.com/office/drawing/2014/main" id="{DE575372-9043-C42C-DDC7-6F0907B6EE82}"/>
              </a:ext>
            </a:extLst>
          </p:cNvPr>
          <p:cNvGrpSpPr/>
          <p:nvPr/>
        </p:nvGrpSpPr>
        <p:grpSpPr>
          <a:xfrm>
            <a:off x="13369605" y="2612930"/>
            <a:ext cx="2743201" cy="2090975"/>
            <a:chOff x="4503912" y="2113116"/>
            <a:chExt cx="4357295" cy="2339356"/>
          </a:xfrm>
        </p:grpSpPr>
        <p:pic>
          <p:nvPicPr>
            <p:cNvPr id="10" name="Picture 2">
              <a:extLst>
                <a:ext uri="{FF2B5EF4-FFF2-40B4-BE49-F238E27FC236}">
                  <a16:creationId xmlns:a16="http://schemas.microsoft.com/office/drawing/2014/main" id="{475C4703-649D-9A0C-35D0-045B849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912" y="2184404"/>
              <a:ext cx="2627999" cy="1937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8426ED-C3B1-B4F6-6B71-8210B4899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714" y="2113116"/>
              <a:ext cx="1003300" cy="20196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B19037E-FA17-D305-A878-94F70D79D44C}"/>
                </a:ext>
              </a:extLst>
            </p:cNvPr>
            <p:cNvSpPr txBox="1"/>
            <p:nvPr/>
          </p:nvSpPr>
          <p:spPr>
            <a:xfrm>
              <a:off x="4603751" y="4159786"/>
              <a:ext cx="4257456" cy="292686"/>
            </a:xfrm>
            <a:prstGeom prst="rect">
              <a:avLst/>
            </a:prstGeom>
            <a:noFill/>
          </p:spPr>
          <p:txBody>
            <a:bodyPr wrap="square">
              <a:spAutoFit/>
            </a:bodyPr>
            <a:lstStyle/>
            <a:p>
              <a:pPr algn="ctr"/>
              <a:r>
                <a:rPr lang="en-US" sz="1100" b="0" i="1" u="none" strike="noStrike">
                  <a:solidFill>
                    <a:srgbClr val="000000"/>
                  </a:solidFill>
                  <a:effectLst/>
                  <a:latin typeface="Amasis MT Pro" panose="02040504050005020304" pitchFamily="18" charset="0"/>
                </a:rPr>
                <a:t>Figure 5: Vector and angle representation</a:t>
              </a:r>
              <a:endParaRPr lang="fr-FR" sz="1100">
                <a:latin typeface="Amasis MT Pro" panose="02040504050005020304" pitchFamily="18" charset="0"/>
              </a:endParaRPr>
            </a:p>
          </p:txBody>
        </p:sp>
      </p:gr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12941092"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12941092" y="1511696"/>
                <a:ext cx="6315364" cy="469039"/>
              </a:xfrm>
              <a:prstGeom prst="rect">
                <a:avLst/>
              </a:prstGeom>
              <a:blipFill>
                <a:blip r:embed="rId6"/>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Flèche : bas 7">
            <a:extLst>
              <a:ext uri="{FF2B5EF4-FFF2-40B4-BE49-F238E27FC236}">
                <a16:creationId xmlns:a16="http://schemas.microsoft.com/office/drawing/2014/main" id="{7F141E63-2943-1D5B-67DD-563D43422A5B}"/>
              </a:ext>
            </a:extLst>
          </p:cNvPr>
          <p:cNvSpPr/>
          <p:nvPr/>
        </p:nvSpPr>
        <p:spPr>
          <a:xfrm>
            <a:off x="14679988" y="2004904"/>
            <a:ext cx="185286" cy="66064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9" name="Flèche : bas 8">
            <a:extLst>
              <a:ext uri="{FF2B5EF4-FFF2-40B4-BE49-F238E27FC236}">
                <a16:creationId xmlns:a16="http://schemas.microsoft.com/office/drawing/2014/main" id="{6247336B-CA04-B9D0-7BFB-BCC9BB1483C4}"/>
              </a:ext>
            </a:extLst>
          </p:cNvPr>
          <p:cNvSpPr/>
          <p:nvPr/>
        </p:nvSpPr>
        <p:spPr>
          <a:xfrm rot="16200000">
            <a:off x="17748634" y="189803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0FE12285-5C42-457E-5E7D-B8082E58293E}"/>
              </a:ext>
            </a:extLst>
          </p:cNvPr>
          <p:cNvSpPr txBox="1"/>
          <p:nvPr/>
        </p:nvSpPr>
        <p:spPr>
          <a:xfrm>
            <a:off x="19569472" y="2215394"/>
            <a:ext cx="3217244" cy="830997"/>
          </a:xfrm>
          <a:prstGeom prst="rect">
            <a:avLst/>
          </a:prstGeom>
          <a:noFill/>
        </p:spPr>
        <p:txBody>
          <a:bodyPr wrap="square">
            <a:spAutoFit/>
          </a:bodyPr>
          <a:lstStyle/>
          <a:p>
            <a:pPr algn="ctr"/>
            <a:r>
              <a:rPr lang="fr-FR" sz="2400">
                <a:latin typeface="Amasis MT Pro" panose="02040504050005020304" pitchFamily="18" charset="0"/>
              </a:rPr>
              <a:t>Angle of the </a:t>
            </a:r>
            <a:r>
              <a:rPr lang="fr-FR" sz="2400" err="1">
                <a:latin typeface="Amasis MT Pro" panose="02040504050005020304" pitchFamily="18" charset="0"/>
              </a:rPr>
              <a:t>servomotors</a:t>
            </a:r>
            <a:r>
              <a:rPr lang="fr-FR" sz="2400">
                <a:latin typeface="Amasis MT Pro" panose="02040504050005020304" pitchFamily="18" charset="0"/>
              </a:rPr>
              <a:t> </a:t>
            </a:r>
          </a:p>
        </p:txBody>
      </p:sp>
      <p:sp>
        <p:nvSpPr>
          <p:cNvPr id="18" name="ZoneTexte 17">
            <a:extLst>
              <a:ext uri="{FF2B5EF4-FFF2-40B4-BE49-F238E27FC236}">
                <a16:creationId xmlns:a16="http://schemas.microsoft.com/office/drawing/2014/main" id="{746DA4CE-8105-F50A-9CD3-D57E5E52E328}"/>
              </a:ext>
            </a:extLst>
          </p:cNvPr>
          <p:cNvSpPr txBox="1"/>
          <p:nvPr/>
        </p:nvSpPr>
        <p:spPr>
          <a:xfrm>
            <a:off x="15543776" y="4368514"/>
            <a:ext cx="6944626" cy="769441"/>
          </a:xfrm>
          <a:prstGeom prst="rect">
            <a:avLst/>
          </a:prstGeom>
          <a:noFill/>
        </p:spPr>
        <p:txBody>
          <a:bodyPr wrap="square">
            <a:spAutoFit/>
          </a:bodyPr>
          <a:lstStyle/>
          <a:p>
            <a:pPr algn="ctr"/>
            <a:r>
              <a:rPr lang="en-US" sz="4400" b="1" i="0" u="none" strike="noStrike">
                <a:solidFill>
                  <a:srgbClr val="C00000"/>
                </a:solidFill>
                <a:effectLst/>
                <a:latin typeface="Amasis MT Pro" panose="02040504050005020304" pitchFamily="18" charset="0"/>
              </a:rPr>
              <a:t>𝛼 ≤ 35°</a:t>
            </a:r>
            <a:endParaRPr lang="fr-FR" sz="4400" b="1">
              <a:solidFill>
                <a:srgbClr val="C00000"/>
              </a:solidFill>
              <a:latin typeface="Amasis MT Pro" panose="02040504050005020304" pitchFamily="18" charset="0"/>
            </a:endParaRPr>
          </a:p>
        </p:txBody>
      </p:sp>
      <p:sp>
        <p:nvSpPr>
          <p:cNvPr id="25" name="Flèche : bas 24">
            <a:extLst>
              <a:ext uri="{FF2B5EF4-FFF2-40B4-BE49-F238E27FC236}">
                <a16:creationId xmlns:a16="http://schemas.microsoft.com/office/drawing/2014/main" id="{EBC19174-374B-670F-2AF5-8C887D1DC78B}"/>
              </a:ext>
            </a:extLst>
          </p:cNvPr>
          <p:cNvSpPr/>
          <p:nvPr/>
        </p:nvSpPr>
        <p:spPr>
          <a:xfrm rot="16200000">
            <a:off x="7004971" y="246759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27" name="ZoneTexte 26">
            <a:extLst>
              <a:ext uri="{FF2B5EF4-FFF2-40B4-BE49-F238E27FC236}">
                <a16:creationId xmlns:a16="http://schemas.microsoft.com/office/drawing/2014/main" id="{BCCD14A5-8763-FCD5-29D8-FDCB91977B78}"/>
              </a:ext>
            </a:extLst>
          </p:cNvPr>
          <p:cNvSpPr txBox="1"/>
          <p:nvPr/>
        </p:nvSpPr>
        <p:spPr>
          <a:xfrm>
            <a:off x="8361889" y="1872581"/>
            <a:ext cx="2177892" cy="584775"/>
          </a:xfrm>
          <a:prstGeom prst="rect">
            <a:avLst/>
          </a:prstGeom>
          <a:noFill/>
        </p:spPr>
        <p:txBody>
          <a:bodyPr wrap="square">
            <a:spAutoFit/>
          </a:bodyPr>
          <a:lstStyle/>
          <a:p>
            <a:pPr algn="ctr"/>
            <a:r>
              <a:rPr lang="en-US" sz="3200" b="1" i="0" u="none" strike="noStrike">
                <a:solidFill>
                  <a:srgbClr val="C00000"/>
                </a:solidFill>
                <a:effectLst/>
                <a:latin typeface="Amasis MT Pro" panose="02040504050005020304" pitchFamily="18" charset="0"/>
              </a:rPr>
              <a:t>𝛼 negative</a:t>
            </a:r>
            <a:endParaRPr lang="fr-FR" sz="3200" b="1">
              <a:solidFill>
                <a:srgbClr val="C00000"/>
              </a:solidFill>
              <a:latin typeface="Amasis MT Pro" panose="02040504050005020304" pitchFamily="18" charset="0"/>
            </a:endParaRPr>
          </a:p>
        </p:txBody>
      </p:sp>
      <p:cxnSp>
        <p:nvCxnSpPr>
          <p:cNvPr id="29" name="Connecteur droit avec flèche 28">
            <a:extLst>
              <a:ext uri="{FF2B5EF4-FFF2-40B4-BE49-F238E27FC236}">
                <a16:creationId xmlns:a16="http://schemas.microsoft.com/office/drawing/2014/main" id="{8A424BCF-8DF0-A455-3508-EC498A27044C}"/>
              </a:ext>
            </a:extLst>
          </p:cNvPr>
          <p:cNvCxnSpPr>
            <a:cxnSpLocks/>
            <a:stCxn id="27" idx="2"/>
          </p:cNvCxnSpPr>
          <p:nvPr/>
        </p:nvCxnSpPr>
        <p:spPr>
          <a:xfrm>
            <a:off x="9450835" y="2457356"/>
            <a:ext cx="0" cy="1212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9A1A400C-0340-CE24-B07E-81D26EE5974C}"/>
              </a:ext>
            </a:extLst>
          </p:cNvPr>
          <p:cNvSpPr txBox="1"/>
          <p:nvPr/>
        </p:nvSpPr>
        <p:spPr>
          <a:xfrm>
            <a:off x="9498400" y="2627141"/>
            <a:ext cx="2177892" cy="830997"/>
          </a:xfrm>
          <a:prstGeom prst="rect">
            <a:avLst/>
          </a:prstGeom>
          <a:noFill/>
          <a:ln>
            <a:noFill/>
          </a:ln>
        </p:spPr>
        <p:txBody>
          <a:bodyPr wrap="square">
            <a:spAutoFit/>
          </a:bodyPr>
          <a:lstStyle/>
          <a:p>
            <a:pPr algn="ctr"/>
            <a:r>
              <a:rPr lang="fr-FR" sz="2400" b="1">
                <a:latin typeface="Amasis MT Pro" panose="02040504050005020304" pitchFamily="18" charset="0"/>
              </a:rPr>
              <a:t>Correction of the formulas </a:t>
            </a:r>
          </a:p>
        </p:txBody>
      </p:sp>
      <p:sp>
        <p:nvSpPr>
          <p:cNvPr id="35" name="ZoneTexte 34">
            <a:extLst>
              <a:ext uri="{FF2B5EF4-FFF2-40B4-BE49-F238E27FC236}">
                <a16:creationId xmlns:a16="http://schemas.microsoft.com/office/drawing/2014/main" id="{8525829C-81D6-EA3D-650F-0CD6BED69AC7}"/>
              </a:ext>
            </a:extLst>
          </p:cNvPr>
          <p:cNvSpPr txBox="1"/>
          <p:nvPr/>
        </p:nvSpPr>
        <p:spPr>
          <a:xfrm>
            <a:off x="8451659" y="3728517"/>
            <a:ext cx="2177892" cy="584775"/>
          </a:xfrm>
          <a:prstGeom prst="rect">
            <a:avLst/>
          </a:prstGeom>
          <a:noFill/>
        </p:spPr>
        <p:txBody>
          <a:bodyPr wrap="square">
            <a:spAutoFit/>
          </a:bodyPr>
          <a:lstStyle/>
          <a:p>
            <a:pPr algn="ctr"/>
            <a:r>
              <a:rPr lang="en-US" sz="3200" b="1" i="0" u="none" strike="noStrike">
                <a:solidFill>
                  <a:srgbClr val="00B050"/>
                </a:solidFill>
                <a:effectLst/>
                <a:latin typeface="Amasis MT Pro" panose="02040504050005020304" pitchFamily="18" charset="0"/>
              </a:rPr>
              <a:t>𝛼 positive</a:t>
            </a:r>
            <a:endParaRPr lang="fr-FR" sz="3200" b="1">
              <a:solidFill>
                <a:srgbClr val="00B050"/>
              </a:solidFill>
              <a:latin typeface="Amasis MT Pro" panose="02040504050005020304" pitchFamily="18" charset="0"/>
            </a:endParaRPr>
          </a:p>
        </p:txBody>
      </p:sp>
      <p:grpSp>
        <p:nvGrpSpPr>
          <p:cNvPr id="11" name="Groupe 10">
            <a:extLst>
              <a:ext uri="{FF2B5EF4-FFF2-40B4-BE49-F238E27FC236}">
                <a16:creationId xmlns:a16="http://schemas.microsoft.com/office/drawing/2014/main" id="{4F9A9C13-E7D7-E821-754C-B29E0070E6AA}"/>
              </a:ext>
            </a:extLst>
          </p:cNvPr>
          <p:cNvGrpSpPr/>
          <p:nvPr/>
        </p:nvGrpSpPr>
        <p:grpSpPr>
          <a:xfrm>
            <a:off x="1514856" y="6445419"/>
            <a:ext cx="2592962" cy="395249"/>
            <a:chOff x="1514856" y="6445419"/>
            <a:chExt cx="2592962" cy="395249"/>
          </a:xfrm>
        </p:grpSpPr>
        <p:pic>
          <p:nvPicPr>
            <p:cNvPr id="14" name="Picture 4" descr="Parlant - Icônes gens gratuites">
              <a:extLst>
                <a:ext uri="{FF2B5EF4-FFF2-40B4-BE49-F238E27FC236}">
                  <a16:creationId xmlns:a16="http://schemas.microsoft.com/office/drawing/2014/main" id="{47CB1F95-05D1-71E8-B4FF-C1F91BC360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a:extLst>
                <a:ext uri="{FF2B5EF4-FFF2-40B4-BE49-F238E27FC236}">
                  <a16:creationId xmlns:a16="http://schemas.microsoft.com/office/drawing/2014/main" id="{CE16E815-05A5-1C41-C250-FBD9F18FECF5}"/>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Emma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496320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32516987-2C01-859A-40FB-4BF10F9F3B01}"/>
              </a:ext>
            </a:extLst>
          </p:cNvPr>
          <p:cNvGrpSpPr/>
          <p:nvPr/>
        </p:nvGrpSpPr>
        <p:grpSpPr>
          <a:xfrm>
            <a:off x="356032" y="7455364"/>
            <a:ext cx="5833043" cy="3207624"/>
            <a:chOff x="1053900" y="1421630"/>
            <a:chExt cx="9155790" cy="4238381"/>
          </a:xfrm>
        </p:grpSpPr>
        <p:pic>
          <p:nvPicPr>
            <p:cNvPr id="2050" name="Picture 2">
              <a:extLst>
                <a:ext uri="{FF2B5EF4-FFF2-40B4-BE49-F238E27FC236}">
                  <a16:creationId xmlns:a16="http://schemas.microsoft.com/office/drawing/2014/main" id="{EBA7DCCF-5F40-2547-D70C-1A768226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900" y="1421630"/>
              <a:ext cx="9155790" cy="4116322"/>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374D0E72-ADC2-E31F-EA80-14E4ECF4F067}"/>
                </a:ext>
              </a:extLst>
            </p:cNvPr>
            <p:cNvSpPr txBox="1"/>
            <p:nvPr/>
          </p:nvSpPr>
          <p:spPr>
            <a:xfrm>
              <a:off x="1444888" y="5314334"/>
              <a:ext cx="8354860" cy="345677"/>
            </a:xfrm>
            <a:prstGeom prst="rect">
              <a:avLst/>
            </a:prstGeom>
            <a:noFill/>
          </p:spPr>
          <p:txBody>
            <a:bodyPr wrap="square">
              <a:spAutoFit/>
            </a:bodyPr>
            <a:lstStyle/>
            <a:p>
              <a:pPr algn="ctr" rtl="0">
                <a:spcBef>
                  <a:spcPts val="0"/>
                </a:spcBef>
                <a:spcAft>
                  <a:spcPts val="0"/>
                </a:spcAft>
              </a:pPr>
              <a:r>
                <a:rPr lang="en-US" sz="1100" b="0" i="1" u="none" strike="noStrike">
                  <a:solidFill>
                    <a:srgbClr val="000000"/>
                  </a:solidFill>
                  <a:effectLst/>
                  <a:latin typeface="Amasis MT Pro" panose="02040504050005020304" pitchFamily="18" charset="0"/>
                </a:rPr>
                <a:t>Figure </a:t>
              </a:r>
              <a:r>
                <a:rPr lang="en-US" sz="1100" i="1">
                  <a:solidFill>
                    <a:srgbClr val="000000"/>
                  </a:solidFill>
                  <a:latin typeface="Amasis MT Pro" panose="02040504050005020304" pitchFamily="18" charset="0"/>
                </a:rPr>
                <a:t>7</a:t>
              </a:r>
              <a:r>
                <a:rPr lang="en-US" sz="1100" b="0" i="1" u="none" strike="noStrike">
                  <a:solidFill>
                    <a:srgbClr val="000000"/>
                  </a:solidFill>
                  <a:effectLst/>
                  <a:latin typeface="Amasis MT Pro" panose="02040504050005020304" pitchFamily="18" charset="0"/>
                </a:rPr>
                <a:t>: Extract of the Simulink corrected with the saturation on the right angle (𝛼)</a:t>
              </a:r>
              <a:endParaRPr lang="en-US" sz="1100">
                <a:effectLst/>
                <a:latin typeface="Amasis MT Pro" panose="02040504050005020304" pitchFamily="18" charset="0"/>
              </a:endParaRPr>
            </a:p>
          </p:txBody>
        </p:sp>
      </p:grpSp>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13</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12941092"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12941092" y="1511696"/>
                <a:ext cx="6315364" cy="469039"/>
              </a:xfrm>
              <a:prstGeom prst="rect">
                <a:avLst/>
              </a:prstGeom>
              <a:blipFill>
                <a:blip r:embed="rId4"/>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25" name="Flèche : bas 24">
            <a:extLst>
              <a:ext uri="{FF2B5EF4-FFF2-40B4-BE49-F238E27FC236}">
                <a16:creationId xmlns:a16="http://schemas.microsoft.com/office/drawing/2014/main" id="{EBC19174-374B-670F-2AF5-8C887D1DC78B}"/>
              </a:ext>
            </a:extLst>
          </p:cNvPr>
          <p:cNvSpPr/>
          <p:nvPr/>
        </p:nvSpPr>
        <p:spPr>
          <a:xfrm rot="16200000">
            <a:off x="7004971" y="8051272"/>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27" name="ZoneTexte 26">
            <a:extLst>
              <a:ext uri="{FF2B5EF4-FFF2-40B4-BE49-F238E27FC236}">
                <a16:creationId xmlns:a16="http://schemas.microsoft.com/office/drawing/2014/main" id="{BCCD14A5-8763-FCD5-29D8-FDCB91977B78}"/>
              </a:ext>
            </a:extLst>
          </p:cNvPr>
          <p:cNvSpPr txBox="1"/>
          <p:nvPr/>
        </p:nvSpPr>
        <p:spPr>
          <a:xfrm>
            <a:off x="8361889" y="7456256"/>
            <a:ext cx="2177892" cy="584775"/>
          </a:xfrm>
          <a:prstGeom prst="rect">
            <a:avLst/>
          </a:prstGeom>
          <a:noFill/>
        </p:spPr>
        <p:txBody>
          <a:bodyPr wrap="square">
            <a:spAutoFit/>
          </a:bodyPr>
          <a:lstStyle/>
          <a:p>
            <a:pPr algn="ctr"/>
            <a:r>
              <a:rPr lang="en-US" sz="3200" b="1" i="0" u="none" strike="noStrike">
                <a:solidFill>
                  <a:srgbClr val="C00000"/>
                </a:solidFill>
                <a:effectLst/>
                <a:latin typeface="Amasis MT Pro" panose="02040504050005020304" pitchFamily="18" charset="0"/>
              </a:rPr>
              <a:t>𝛼 negative</a:t>
            </a:r>
            <a:endParaRPr lang="fr-FR" sz="3200" b="1">
              <a:solidFill>
                <a:srgbClr val="C00000"/>
              </a:solidFill>
              <a:latin typeface="Amasis MT Pro" panose="02040504050005020304" pitchFamily="18" charset="0"/>
            </a:endParaRPr>
          </a:p>
        </p:txBody>
      </p:sp>
      <p:cxnSp>
        <p:nvCxnSpPr>
          <p:cNvPr id="29" name="Connecteur droit avec flèche 28">
            <a:extLst>
              <a:ext uri="{FF2B5EF4-FFF2-40B4-BE49-F238E27FC236}">
                <a16:creationId xmlns:a16="http://schemas.microsoft.com/office/drawing/2014/main" id="{8A424BCF-8DF0-A455-3508-EC498A27044C}"/>
              </a:ext>
            </a:extLst>
          </p:cNvPr>
          <p:cNvCxnSpPr>
            <a:cxnSpLocks/>
            <a:stCxn id="27" idx="2"/>
          </p:cNvCxnSpPr>
          <p:nvPr/>
        </p:nvCxnSpPr>
        <p:spPr>
          <a:xfrm>
            <a:off x="9450835" y="8041031"/>
            <a:ext cx="0" cy="12127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9A1A400C-0340-CE24-B07E-81D26EE5974C}"/>
              </a:ext>
            </a:extLst>
          </p:cNvPr>
          <p:cNvSpPr txBox="1"/>
          <p:nvPr/>
        </p:nvSpPr>
        <p:spPr>
          <a:xfrm>
            <a:off x="9498400" y="8210816"/>
            <a:ext cx="2177892" cy="830997"/>
          </a:xfrm>
          <a:prstGeom prst="rect">
            <a:avLst/>
          </a:prstGeom>
          <a:noFill/>
          <a:ln>
            <a:noFill/>
          </a:ln>
        </p:spPr>
        <p:txBody>
          <a:bodyPr wrap="square">
            <a:spAutoFit/>
          </a:bodyPr>
          <a:lstStyle/>
          <a:p>
            <a:pPr algn="ctr"/>
            <a:r>
              <a:rPr lang="fr-FR" sz="2400" b="1">
                <a:latin typeface="Amasis MT Pro" panose="02040504050005020304" pitchFamily="18" charset="0"/>
              </a:rPr>
              <a:t>Correction of the formulas </a:t>
            </a:r>
          </a:p>
        </p:txBody>
      </p:sp>
      <p:sp>
        <p:nvSpPr>
          <p:cNvPr id="35" name="ZoneTexte 34">
            <a:extLst>
              <a:ext uri="{FF2B5EF4-FFF2-40B4-BE49-F238E27FC236}">
                <a16:creationId xmlns:a16="http://schemas.microsoft.com/office/drawing/2014/main" id="{8525829C-81D6-EA3D-650F-0CD6BED69AC7}"/>
              </a:ext>
            </a:extLst>
          </p:cNvPr>
          <p:cNvSpPr txBox="1"/>
          <p:nvPr/>
        </p:nvSpPr>
        <p:spPr>
          <a:xfrm>
            <a:off x="8451659" y="9312192"/>
            <a:ext cx="2177892" cy="584775"/>
          </a:xfrm>
          <a:prstGeom prst="rect">
            <a:avLst/>
          </a:prstGeom>
          <a:noFill/>
        </p:spPr>
        <p:txBody>
          <a:bodyPr wrap="square">
            <a:spAutoFit/>
          </a:bodyPr>
          <a:lstStyle/>
          <a:p>
            <a:pPr algn="ctr"/>
            <a:r>
              <a:rPr lang="en-US" sz="3200" b="1" i="0" u="none" strike="noStrike">
                <a:solidFill>
                  <a:srgbClr val="00B050"/>
                </a:solidFill>
                <a:effectLst/>
                <a:latin typeface="Amasis MT Pro" panose="02040504050005020304" pitchFamily="18" charset="0"/>
              </a:rPr>
              <a:t>𝛼 positive</a:t>
            </a:r>
            <a:endParaRPr lang="fr-FR" sz="3200" b="1">
              <a:solidFill>
                <a:srgbClr val="00B050"/>
              </a:solidFill>
              <a:latin typeface="Amasis MT Pro" panose="02040504050005020304" pitchFamily="18" charset="0"/>
            </a:endParaRPr>
          </a:p>
        </p:txBody>
      </p:sp>
      <p:pic>
        <p:nvPicPr>
          <p:cNvPr id="14" name="Image 13" descr="Une image contenant Graphique, clipart, dessin humoristique, Caractère coloré&#10;&#10;Description générée automatiquement">
            <a:extLst>
              <a:ext uri="{FF2B5EF4-FFF2-40B4-BE49-F238E27FC236}">
                <a16:creationId xmlns:a16="http://schemas.microsoft.com/office/drawing/2014/main" id="{FB080E92-1B67-22B5-CA0D-9AA9770EB94A}"/>
              </a:ext>
            </a:extLst>
          </p:cNvPr>
          <p:cNvPicPr>
            <a:picLocks noChangeAspect="1"/>
          </p:cNvPicPr>
          <p:nvPr/>
        </p:nvPicPr>
        <p:blipFill>
          <a:blip r:embed="rId5"/>
          <a:stretch>
            <a:fillRect/>
          </a:stretch>
        </p:blipFill>
        <p:spPr>
          <a:xfrm>
            <a:off x="908186" y="2326865"/>
            <a:ext cx="1744805" cy="2204270"/>
          </a:xfrm>
          <a:prstGeom prst="rect">
            <a:avLst/>
          </a:prstGeom>
        </p:spPr>
      </p:pic>
      <p:cxnSp>
        <p:nvCxnSpPr>
          <p:cNvPr id="16" name="Connecteur droit avec flèche 15">
            <a:extLst>
              <a:ext uri="{FF2B5EF4-FFF2-40B4-BE49-F238E27FC236}">
                <a16:creationId xmlns:a16="http://schemas.microsoft.com/office/drawing/2014/main" id="{61AC0F50-7A88-D147-9284-4AA419674A34}"/>
              </a:ext>
            </a:extLst>
          </p:cNvPr>
          <p:cNvCxnSpPr>
            <a:cxnSpLocks/>
          </p:cNvCxnSpPr>
          <p:nvPr/>
        </p:nvCxnSpPr>
        <p:spPr>
          <a:xfrm>
            <a:off x="2886456" y="3670127"/>
            <a:ext cx="6349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A25559-CA42-41AE-3CAA-6D0A3757E565}"/>
              </a:ext>
            </a:extLst>
          </p:cNvPr>
          <p:cNvSpPr txBox="1"/>
          <p:nvPr/>
        </p:nvSpPr>
        <p:spPr>
          <a:xfrm>
            <a:off x="3754878" y="2964876"/>
            <a:ext cx="4238036" cy="1487587"/>
          </a:xfrm>
          <a:prstGeom prst="rect">
            <a:avLst/>
          </a:prstGeom>
          <a:noFill/>
        </p:spPr>
        <p:txBody>
          <a:bodyPr wrap="square">
            <a:spAutoFit/>
          </a:bodyPr>
          <a:lstStyle/>
          <a:p>
            <a:pPr rtl="0" fontAlgn="base">
              <a:spcBef>
                <a:spcPts val="80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USB port</a:t>
            </a:r>
            <a:endParaRPr lang="en-US" sz="2800" b="0" i="0" u="none" strike="noStrike">
              <a:solidFill>
                <a:srgbClr val="000000"/>
              </a:solidFill>
              <a:effectLst/>
              <a:latin typeface="Amasis MT Pro" panose="02040504050005020304" pitchFamily="18" charset="0"/>
            </a:endParaRPr>
          </a:p>
          <a:p>
            <a:pPr rtl="0" fontAlgn="base">
              <a:spcBef>
                <a:spcPts val="800"/>
              </a:spcBef>
              <a:spcAft>
                <a:spcPts val="0"/>
              </a:spcAft>
            </a:pPr>
            <a:endParaRPr lang="en-US" sz="2800" b="0" i="0" u="none" strike="noStrike">
              <a:solidFill>
                <a:srgbClr val="000000"/>
              </a:solidFill>
              <a:effectLst/>
              <a:latin typeface="Amasis MT Pro" panose="02040504050005020304" pitchFamily="18" charset="0"/>
            </a:endParaRPr>
          </a:p>
          <a:p>
            <a:pPr rtl="0" fontAlgn="base">
              <a:spcBef>
                <a:spcPts val="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More powerful processor</a:t>
            </a:r>
            <a:endParaRPr lang="en-US" sz="2800" b="0" i="0" u="none" strike="noStrike">
              <a:solidFill>
                <a:srgbClr val="000000"/>
              </a:solidFill>
              <a:effectLst/>
              <a:latin typeface="Amasis MT Pro" panose="02040504050005020304" pitchFamily="18" charset="0"/>
            </a:endParaRPr>
          </a:p>
        </p:txBody>
      </p:sp>
      <p:cxnSp>
        <p:nvCxnSpPr>
          <p:cNvPr id="26" name="Connecteur droit avec flèche 25">
            <a:extLst>
              <a:ext uri="{FF2B5EF4-FFF2-40B4-BE49-F238E27FC236}">
                <a16:creationId xmlns:a16="http://schemas.microsoft.com/office/drawing/2014/main" id="{78F9AD6A-4F23-6589-C8AC-BBD280454A41}"/>
              </a:ext>
            </a:extLst>
          </p:cNvPr>
          <p:cNvCxnSpPr>
            <a:cxnSpLocks/>
          </p:cNvCxnSpPr>
          <p:nvPr/>
        </p:nvCxnSpPr>
        <p:spPr>
          <a:xfrm>
            <a:off x="7835921" y="3659956"/>
            <a:ext cx="6349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2E584C7-F937-2E68-75E1-DF651F6F2CF4}"/>
              </a:ext>
            </a:extLst>
          </p:cNvPr>
          <p:cNvSpPr txBox="1"/>
          <p:nvPr/>
        </p:nvSpPr>
        <p:spPr>
          <a:xfrm>
            <a:off x="8529732" y="3170060"/>
            <a:ext cx="2177892" cy="1077218"/>
          </a:xfrm>
          <a:prstGeom prst="rect">
            <a:avLst/>
          </a:prstGeom>
          <a:noFill/>
        </p:spPr>
        <p:txBody>
          <a:bodyPr wrap="square">
            <a:spAutoFit/>
          </a:bodyPr>
          <a:lstStyle/>
          <a:p>
            <a:pPr algn="ctr"/>
            <a:r>
              <a:rPr lang="fr-FR" sz="3200" b="1" err="1">
                <a:solidFill>
                  <a:srgbClr val="C00000"/>
                </a:solidFill>
                <a:latin typeface="Amasis MT Pro" panose="02040504050005020304" pitchFamily="18" charset="0"/>
              </a:rPr>
              <a:t>Less</a:t>
            </a:r>
            <a:r>
              <a:rPr lang="fr-FR" sz="3200" b="1">
                <a:solidFill>
                  <a:srgbClr val="C00000"/>
                </a:solidFill>
                <a:latin typeface="Amasis MT Pro" panose="02040504050005020304" pitchFamily="18" charset="0"/>
              </a:rPr>
              <a:t> </a:t>
            </a:r>
            <a:r>
              <a:rPr lang="fr-FR" sz="3200" b="1" err="1">
                <a:solidFill>
                  <a:srgbClr val="C00000"/>
                </a:solidFill>
                <a:latin typeface="Amasis MT Pro" panose="02040504050005020304" pitchFamily="18" charset="0"/>
              </a:rPr>
              <a:t>delay</a:t>
            </a:r>
            <a:r>
              <a:rPr lang="fr-FR" sz="3200" b="1">
                <a:solidFill>
                  <a:srgbClr val="C00000"/>
                </a:solidFill>
                <a:latin typeface="Amasis MT Pro" panose="02040504050005020304" pitchFamily="18" charset="0"/>
              </a:rPr>
              <a:t>? </a:t>
            </a:r>
          </a:p>
        </p:txBody>
      </p:sp>
      <p:grpSp>
        <p:nvGrpSpPr>
          <p:cNvPr id="8" name="Groupe 7">
            <a:extLst>
              <a:ext uri="{FF2B5EF4-FFF2-40B4-BE49-F238E27FC236}">
                <a16:creationId xmlns:a16="http://schemas.microsoft.com/office/drawing/2014/main" id="{70A5BAB1-9B59-8A0D-430C-AFA816756738}"/>
              </a:ext>
            </a:extLst>
          </p:cNvPr>
          <p:cNvGrpSpPr/>
          <p:nvPr/>
        </p:nvGrpSpPr>
        <p:grpSpPr>
          <a:xfrm>
            <a:off x="1514856" y="6445419"/>
            <a:ext cx="2592962" cy="395249"/>
            <a:chOff x="1514856" y="6445419"/>
            <a:chExt cx="2592962" cy="395249"/>
          </a:xfrm>
        </p:grpSpPr>
        <p:pic>
          <p:nvPicPr>
            <p:cNvPr id="9" name="Picture 4" descr="Parlant - Icônes gens gratuites">
              <a:extLst>
                <a:ext uri="{FF2B5EF4-FFF2-40B4-BE49-F238E27FC236}">
                  <a16:creationId xmlns:a16="http://schemas.microsoft.com/office/drawing/2014/main" id="{0085BCCF-3A2C-042B-563D-907B94737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26CF3F4C-9470-2B98-90BB-20B622471575}"/>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Maxime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807675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14</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12941092"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12941092" y="1511696"/>
                <a:ext cx="6315364" cy="469039"/>
              </a:xfrm>
              <a:prstGeom prst="rect">
                <a:avLst/>
              </a:prstGeom>
              <a:blipFill>
                <a:blip r:embed="rId3"/>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pic>
        <p:nvPicPr>
          <p:cNvPr id="14" name="Image 13" descr="Une image contenant Graphique, clipart, dessin humoristique, Caractère coloré&#10;&#10;Description générée automatiquement">
            <a:extLst>
              <a:ext uri="{FF2B5EF4-FFF2-40B4-BE49-F238E27FC236}">
                <a16:creationId xmlns:a16="http://schemas.microsoft.com/office/drawing/2014/main" id="{FB080E92-1B67-22B5-CA0D-9AA9770EB94A}"/>
              </a:ext>
            </a:extLst>
          </p:cNvPr>
          <p:cNvPicPr>
            <a:picLocks noChangeAspect="1"/>
          </p:cNvPicPr>
          <p:nvPr/>
        </p:nvPicPr>
        <p:blipFill>
          <a:blip r:embed="rId4"/>
          <a:stretch>
            <a:fillRect/>
          </a:stretch>
        </p:blipFill>
        <p:spPr>
          <a:xfrm>
            <a:off x="908186" y="2326865"/>
            <a:ext cx="1744805" cy="2204270"/>
          </a:xfrm>
          <a:prstGeom prst="rect">
            <a:avLst/>
          </a:prstGeom>
        </p:spPr>
      </p:pic>
      <p:cxnSp>
        <p:nvCxnSpPr>
          <p:cNvPr id="16" name="Connecteur droit avec flèche 15">
            <a:extLst>
              <a:ext uri="{FF2B5EF4-FFF2-40B4-BE49-F238E27FC236}">
                <a16:creationId xmlns:a16="http://schemas.microsoft.com/office/drawing/2014/main" id="{61AC0F50-7A88-D147-9284-4AA419674A34}"/>
              </a:ext>
            </a:extLst>
          </p:cNvPr>
          <p:cNvCxnSpPr>
            <a:cxnSpLocks/>
          </p:cNvCxnSpPr>
          <p:nvPr/>
        </p:nvCxnSpPr>
        <p:spPr>
          <a:xfrm>
            <a:off x="12767056" y="3670127"/>
            <a:ext cx="6349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4BA25559-CA42-41AE-3CAA-6D0A3757E565}"/>
              </a:ext>
            </a:extLst>
          </p:cNvPr>
          <p:cNvSpPr txBox="1"/>
          <p:nvPr/>
        </p:nvSpPr>
        <p:spPr>
          <a:xfrm>
            <a:off x="13635478" y="2964876"/>
            <a:ext cx="4238036" cy="1487587"/>
          </a:xfrm>
          <a:prstGeom prst="rect">
            <a:avLst/>
          </a:prstGeom>
          <a:noFill/>
        </p:spPr>
        <p:txBody>
          <a:bodyPr wrap="square">
            <a:spAutoFit/>
          </a:bodyPr>
          <a:lstStyle/>
          <a:p>
            <a:pPr rtl="0" fontAlgn="base">
              <a:spcBef>
                <a:spcPts val="80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USB port</a:t>
            </a:r>
            <a:endParaRPr lang="en-US" sz="2800" b="0" i="0" u="none" strike="noStrike">
              <a:solidFill>
                <a:srgbClr val="000000"/>
              </a:solidFill>
              <a:effectLst/>
              <a:latin typeface="Amasis MT Pro" panose="02040504050005020304" pitchFamily="18" charset="0"/>
            </a:endParaRPr>
          </a:p>
          <a:p>
            <a:pPr rtl="0" fontAlgn="base">
              <a:spcBef>
                <a:spcPts val="800"/>
              </a:spcBef>
              <a:spcAft>
                <a:spcPts val="0"/>
              </a:spcAft>
            </a:pPr>
            <a:endParaRPr lang="en-US" sz="2800" b="0" i="0" u="none" strike="noStrike">
              <a:solidFill>
                <a:srgbClr val="000000"/>
              </a:solidFill>
              <a:effectLst/>
              <a:latin typeface="Amasis MT Pro" panose="02040504050005020304" pitchFamily="18" charset="0"/>
            </a:endParaRPr>
          </a:p>
          <a:p>
            <a:pPr rtl="0" fontAlgn="base">
              <a:spcBef>
                <a:spcPts val="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More powerful processor</a:t>
            </a:r>
            <a:endParaRPr lang="en-US" sz="2800" b="0" i="0" u="none" strike="noStrike">
              <a:solidFill>
                <a:srgbClr val="000000"/>
              </a:solidFill>
              <a:effectLst/>
              <a:latin typeface="Amasis MT Pro" panose="02040504050005020304" pitchFamily="18" charset="0"/>
            </a:endParaRPr>
          </a:p>
        </p:txBody>
      </p:sp>
      <p:cxnSp>
        <p:nvCxnSpPr>
          <p:cNvPr id="26" name="Connecteur droit avec flèche 25">
            <a:extLst>
              <a:ext uri="{FF2B5EF4-FFF2-40B4-BE49-F238E27FC236}">
                <a16:creationId xmlns:a16="http://schemas.microsoft.com/office/drawing/2014/main" id="{78F9AD6A-4F23-6589-C8AC-BBD280454A41}"/>
              </a:ext>
            </a:extLst>
          </p:cNvPr>
          <p:cNvCxnSpPr>
            <a:cxnSpLocks/>
          </p:cNvCxnSpPr>
          <p:nvPr/>
        </p:nvCxnSpPr>
        <p:spPr>
          <a:xfrm>
            <a:off x="17716521" y="3659956"/>
            <a:ext cx="6349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B2E584C7-F937-2E68-75E1-DF651F6F2CF4}"/>
              </a:ext>
            </a:extLst>
          </p:cNvPr>
          <p:cNvSpPr txBox="1"/>
          <p:nvPr/>
        </p:nvSpPr>
        <p:spPr>
          <a:xfrm>
            <a:off x="18410332" y="3170060"/>
            <a:ext cx="2177892" cy="1077218"/>
          </a:xfrm>
          <a:prstGeom prst="rect">
            <a:avLst/>
          </a:prstGeom>
          <a:noFill/>
        </p:spPr>
        <p:txBody>
          <a:bodyPr wrap="square">
            <a:spAutoFit/>
          </a:bodyPr>
          <a:lstStyle/>
          <a:p>
            <a:pPr algn="ctr"/>
            <a:r>
              <a:rPr lang="fr-FR" sz="3200" b="1" err="1">
                <a:solidFill>
                  <a:srgbClr val="C00000"/>
                </a:solidFill>
                <a:latin typeface="Amasis MT Pro" panose="02040504050005020304" pitchFamily="18" charset="0"/>
              </a:rPr>
              <a:t>Less</a:t>
            </a:r>
            <a:r>
              <a:rPr lang="fr-FR" sz="3200" b="1">
                <a:solidFill>
                  <a:srgbClr val="C00000"/>
                </a:solidFill>
                <a:latin typeface="Amasis MT Pro" panose="02040504050005020304" pitchFamily="18" charset="0"/>
              </a:rPr>
              <a:t> </a:t>
            </a:r>
            <a:r>
              <a:rPr lang="fr-FR" sz="3200" b="1" err="1">
                <a:solidFill>
                  <a:srgbClr val="C00000"/>
                </a:solidFill>
                <a:latin typeface="Amasis MT Pro" panose="02040504050005020304" pitchFamily="18" charset="0"/>
              </a:rPr>
              <a:t>delay</a:t>
            </a:r>
            <a:r>
              <a:rPr lang="fr-FR" sz="3200" b="1">
                <a:solidFill>
                  <a:srgbClr val="C00000"/>
                </a:solidFill>
                <a:latin typeface="Amasis MT Pro" panose="02040504050005020304" pitchFamily="18" charset="0"/>
              </a:rPr>
              <a:t>? </a:t>
            </a:r>
          </a:p>
        </p:txBody>
      </p:sp>
      <p:pic>
        <p:nvPicPr>
          <p:cNvPr id="11" name="Image 10" descr="Une image contenant Caractère coloré, art&#10;&#10;Description générée automatiquement">
            <a:extLst>
              <a:ext uri="{FF2B5EF4-FFF2-40B4-BE49-F238E27FC236}">
                <a16:creationId xmlns:a16="http://schemas.microsoft.com/office/drawing/2014/main" id="{F0CABCE3-4477-30F4-D9C2-887BABDFD69D}"/>
              </a:ext>
            </a:extLst>
          </p:cNvPr>
          <p:cNvPicPr>
            <a:picLocks noChangeAspect="1"/>
          </p:cNvPicPr>
          <p:nvPr/>
        </p:nvPicPr>
        <p:blipFill>
          <a:blip r:embed="rId5"/>
          <a:stretch>
            <a:fillRect/>
          </a:stretch>
        </p:blipFill>
        <p:spPr>
          <a:xfrm>
            <a:off x="4038600" y="950417"/>
            <a:ext cx="3521307" cy="1980735"/>
          </a:xfrm>
          <a:prstGeom prst="rect">
            <a:avLst/>
          </a:prstGeom>
        </p:spPr>
      </p:pic>
      <p:cxnSp>
        <p:nvCxnSpPr>
          <p:cNvPr id="12" name="Connecteur droit avec flèche 11">
            <a:extLst>
              <a:ext uri="{FF2B5EF4-FFF2-40B4-BE49-F238E27FC236}">
                <a16:creationId xmlns:a16="http://schemas.microsoft.com/office/drawing/2014/main" id="{74B6D6AC-8505-5C09-8EF2-85171BAFBE44}"/>
              </a:ext>
            </a:extLst>
          </p:cNvPr>
          <p:cNvCxnSpPr>
            <a:cxnSpLocks/>
            <a:stCxn id="11" idx="1"/>
          </p:cNvCxnSpPr>
          <p:nvPr/>
        </p:nvCxnSpPr>
        <p:spPr>
          <a:xfrm flipH="1">
            <a:off x="2652991" y="1940785"/>
            <a:ext cx="1385609" cy="9903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Signe de multiplication 16">
            <a:extLst>
              <a:ext uri="{FF2B5EF4-FFF2-40B4-BE49-F238E27FC236}">
                <a16:creationId xmlns:a16="http://schemas.microsoft.com/office/drawing/2014/main" id="{44EAAD6A-4518-EE26-4E84-9139D52F06C3}"/>
              </a:ext>
            </a:extLst>
          </p:cNvPr>
          <p:cNvSpPr/>
          <p:nvPr/>
        </p:nvSpPr>
        <p:spPr>
          <a:xfrm>
            <a:off x="2886456" y="1918105"/>
            <a:ext cx="971560" cy="1075616"/>
          </a:xfrm>
          <a:prstGeom prst="mathMultiply">
            <a:avLst>
              <a:gd name="adj1" fmla="val 14495"/>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cxnSp>
        <p:nvCxnSpPr>
          <p:cNvPr id="18" name="Connecteur droit avec flèche 17">
            <a:extLst>
              <a:ext uri="{FF2B5EF4-FFF2-40B4-BE49-F238E27FC236}">
                <a16:creationId xmlns:a16="http://schemas.microsoft.com/office/drawing/2014/main" id="{B7E12CF8-561D-DD1F-F67A-BFC90337C9E3}"/>
              </a:ext>
            </a:extLst>
          </p:cNvPr>
          <p:cNvCxnSpPr>
            <a:cxnSpLocks/>
          </p:cNvCxnSpPr>
          <p:nvPr/>
        </p:nvCxnSpPr>
        <p:spPr>
          <a:xfrm flipH="1" flipV="1">
            <a:off x="3757808" y="2793304"/>
            <a:ext cx="2503292" cy="10709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02A75C7D-7522-5F9F-51F1-97AC545A29D0}"/>
              </a:ext>
            </a:extLst>
          </p:cNvPr>
          <p:cNvSpPr txBox="1"/>
          <p:nvPr/>
        </p:nvSpPr>
        <p:spPr>
          <a:xfrm>
            <a:off x="5988050" y="3670127"/>
            <a:ext cx="3344942" cy="1077218"/>
          </a:xfrm>
          <a:prstGeom prst="rect">
            <a:avLst/>
          </a:prstGeom>
          <a:noFill/>
        </p:spPr>
        <p:txBody>
          <a:bodyPr wrap="square">
            <a:spAutoFit/>
          </a:bodyPr>
          <a:lstStyle/>
          <a:p>
            <a:pPr algn="ctr"/>
            <a:r>
              <a:rPr lang="fr-FR" sz="3200" b="1">
                <a:solidFill>
                  <a:srgbClr val="C00000"/>
                </a:solidFill>
                <a:latin typeface="Amasis MT Pro" panose="02040504050005020304" pitchFamily="18" charset="0"/>
              </a:rPr>
              <a:t>Connection </a:t>
            </a:r>
            <a:r>
              <a:rPr lang="fr-FR" sz="3200" b="1" err="1">
                <a:solidFill>
                  <a:srgbClr val="C00000"/>
                </a:solidFill>
                <a:latin typeface="Amasis MT Pro" panose="02040504050005020304" pitchFamily="18" charset="0"/>
              </a:rPr>
              <a:t>problems</a:t>
            </a:r>
            <a:endParaRPr lang="fr-FR" sz="3200" b="1">
              <a:solidFill>
                <a:srgbClr val="C00000"/>
              </a:solidFill>
              <a:latin typeface="Amasis MT Pro" panose="02040504050005020304" pitchFamily="18" charset="0"/>
            </a:endParaRPr>
          </a:p>
        </p:txBody>
      </p:sp>
      <p:sp>
        <p:nvSpPr>
          <p:cNvPr id="34" name="ZoneTexte 33">
            <a:extLst>
              <a:ext uri="{FF2B5EF4-FFF2-40B4-BE49-F238E27FC236}">
                <a16:creationId xmlns:a16="http://schemas.microsoft.com/office/drawing/2014/main" id="{C66DFC5F-192F-0D0C-4E56-7D35142465EC}"/>
              </a:ext>
            </a:extLst>
          </p:cNvPr>
          <p:cNvSpPr txBox="1"/>
          <p:nvPr/>
        </p:nvSpPr>
        <p:spPr>
          <a:xfrm>
            <a:off x="5988050" y="3639581"/>
            <a:ext cx="3344942" cy="1077218"/>
          </a:xfrm>
          <a:prstGeom prst="rect">
            <a:avLst/>
          </a:prstGeom>
          <a:noFill/>
        </p:spPr>
        <p:txBody>
          <a:bodyPr wrap="square">
            <a:spAutoFit/>
          </a:bodyPr>
          <a:lstStyle/>
          <a:p>
            <a:pPr algn="ctr"/>
            <a:r>
              <a:rPr lang="fr-FR" sz="3200" b="1">
                <a:solidFill>
                  <a:srgbClr val="00B050"/>
                </a:solidFill>
                <a:latin typeface="Amasis MT Pro" panose="02040504050005020304" pitchFamily="18" charset="0"/>
              </a:rPr>
              <a:t>Connection </a:t>
            </a:r>
            <a:r>
              <a:rPr lang="fr-FR" sz="3200" b="1" err="1">
                <a:solidFill>
                  <a:srgbClr val="00B050"/>
                </a:solidFill>
                <a:latin typeface="Amasis MT Pro" panose="02040504050005020304" pitchFamily="18" charset="0"/>
              </a:rPr>
              <a:t>established</a:t>
            </a:r>
            <a:endParaRPr lang="fr-FR" sz="3200" b="1">
              <a:solidFill>
                <a:srgbClr val="00B050"/>
              </a:solidFill>
              <a:latin typeface="Amasis MT Pro" panose="02040504050005020304" pitchFamily="18" charset="0"/>
            </a:endParaRPr>
          </a:p>
        </p:txBody>
      </p:sp>
      <p:sp>
        <p:nvSpPr>
          <p:cNvPr id="38" name="ZoneTexte 37">
            <a:extLst>
              <a:ext uri="{FF2B5EF4-FFF2-40B4-BE49-F238E27FC236}">
                <a16:creationId xmlns:a16="http://schemas.microsoft.com/office/drawing/2014/main" id="{2BAD1169-056C-BB0D-4B07-C96FAB19B2EF}"/>
              </a:ext>
            </a:extLst>
          </p:cNvPr>
          <p:cNvSpPr txBox="1"/>
          <p:nvPr/>
        </p:nvSpPr>
        <p:spPr>
          <a:xfrm>
            <a:off x="5458102" y="5680241"/>
            <a:ext cx="4750607" cy="584775"/>
          </a:xfrm>
          <a:prstGeom prst="rect">
            <a:avLst/>
          </a:prstGeom>
          <a:noFill/>
        </p:spPr>
        <p:txBody>
          <a:bodyPr wrap="square">
            <a:spAutoFit/>
          </a:bodyPr>
          <a:lstStyle/>
          <a:p>
            <a:r>
              <a:rPr lang="fr-FR" sz="3200" b="1">
                <a:latin typeface="Amasis MT Pro" panose="02040504050005020304" pitchFamily="18" charset="0"/>
              </a:rPr>
              <a:t>Test of the </a:t>
            </a:r>
            <a:r>
              <a:rPr lang="fr-FR" sz="3200" b="1" err="1">
                <a:latin typeface="Amasis MT Pro" panose="02040504050005020304" pitchFamily="18" charset="0"/>
              </a:rPr>
              <a:t>peripherals</a:t>
            </a:r>
            <a:endParaRPr lang="fr-FR" sz="3200" b="1">
              <a:latin typeface="Amasis MT Pro" panose="02040504050005020304" pitchFamily="18" charset="0"/>
            </a:endParaRPr>
          </a:p>
        </p:txBody>
      </p:sp>
      <p:cxnSp>
        <p:nvCxnSpPr>
          <p:cNvPr id="39" name="Connecteur droit avec flèche 38">
            <a:extLst>
              <a:ext uri="{FF2B5EF4-FFF2-40B4-BE49-F238E27FC236}">
                <a16:creationId xmlns:a16="http://schemas.microsoft.com/office/drawing/2014/main" id="{18502891-BC03-3A54-C72B-7BCECF6460A0}"/>
              </a:ext>
            </a:extLst>
          </p:cNvPr>
          <p:cNvCxnSpPr>
            <a:cxnSpLocks/>
          </p:cNvCxnSpPr>
          <p:nvPr/>
        </p:nvCxnSpPr>
        <p:spPr>
          <a:xfrm>
            <a:off x="7559907" y="4716800"/>
            <a:ext cx="0" cy="8368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Parlant - Icônes gens gratuites">
            <a:extLst>
              <a:ext uri="{FF2B5EF4-FFF2-40B4-BE49-F238E27FC236}">
                <a16:creationId xmlns:a16="http://schemas.microsoft.com/office/drawing/2014/main" id="{E8EC30EA-4F46-20B6-2B95-EA8CA19D2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21" name="Titre 1">
            <a:extLst>
              <a:ext uri="{FF2B5EF4-FFF2-40B4-BE49-F238E27FC236}">
                <a16:creationId xmlns:a16="http://schemas.microsoft.com/office/drawing/2014/main" id="{89A4858D-E62A-5737-2EB9-F7C53AE37D43}"/>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a:rPr>
              <a:t>Maxime</a:t>
            </a:r>
            <a:endParaRPr lang="fr-FR" sz="2000" b="0">
              <a:latin typeface="Amasis MT Pro" panose="02040504050005020304" pitchFamily="18" charset="0"/>
            </a:endParaRPr>
          </a:p>
          <a:p>
            <a:pPr algn="ctr"/>
            <a:br>
              <a:rPr lang="en-US" sz="2000">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Tree>
    <p:extLst>
      <p:ext uri="{BB962C8B-B14F-4D97-AF65-F5344CB8AC3E}">
        <p14:creationId xmlns:p14="http://schemas.microsoft.com/office/powerpoint/2010/main" val="326927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up)">
                                      <p:cBhvr>
                                        <p:cTn id="9" dur="500"/>
                                        <p:tgtEl>
                                          <p:spTgt spid="1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par>
                                <p:cTn id="18" presetID="21" presetClass="emph" presetSubtype="0" fill="hold" nodeType="withEffect">
                                  <p:stCondLst>
                                    <p:cond delay="0"/>
                                  </p:stCondLst>
                                  <p:childTnLst>
                                    <p:animClr clrSpc="hsl" dir="cw">
                                      <p:cBhvr override="childStyle">
                                        <p:cTn id="19" dur="500" fill="hold"/>
                                        <p:tgtEl>
                                          <p:spTgt spid="18"/>
                                        </p:tgtEl>
                                        <p:attrNameLst>
                                          <p:attrName>style.color</p:attrName>
                                        </p:attrNameLst>
                                      </p:cBhvr>
                                      <p:by>
                                        <p:hsl h="7200000" s="0" l="0"/>
                                      </p:by>
                                    </p:animClr>
                                    <p:animClr clrSpc="hsl" dir="cw">
                                      <p:cBhvr>
                                        <p:cTn id="20" dur="500" fill="hold"/>
                                        <p:tgtEl>
                                          <p:spTgt spid="18"/>
                                        </p:tgtEl>
                                        <p:attrNameLst>
                                          <p:attrName>fillcolor</p:attrName>
                                        </p:attrNameLst>
                                      </p:cBhvr>
                                      <p:by>
                                        <p:hsl h="7200000" s="0" l="0"/>
                                      </p:by>
                                    </p:animClr>
                                    <p:animClr clrSpc="hsl" dir="cw">
                                      <p:cBhvr>
                                        <p:cTn id="21" dur="500" fill="hold"/>
                                        <p:tgtEl>
                                          <p:spTgt spid="18"/>
                                        </p:tgtEl>
                                        <p:attrNameLst>
                                          <p:attrName>stroke.color</p:attrName>
                                        </p:attrNameLst>
                                      </p:cBhvr>
                                      <p:by>
                                        <p:hsl h="7200000" s="0" l="0"/>
                                      </p:by>
                                    </p:animClr>
                                    <p:set>
                                      <p:cBhvr>
                                        <p:cTn id="22" dur="500" fill="hold"/>
                                        <p:tgtEl>
                                          <p:spTgt spid="18"/>
                                        </p:tgtEl>
                                        <p:attrNameLst>
                                          <p:attrName>fill.type</p:attrName>
                                        </p:attrNameLst>
                                      </p:cBhvr>
                                      <p:to>
                                        <p:strVal val="solid"/>
                                      </p:to>
                                    </p:set>
                                  </p:childTnLst>
                                </p:cTn>
                              </p:par>
                              <p:par>
                                <p:cTn id="23" presetID="22" presetClass="entr" presetSubtype="8"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2" grpId="0"/>
      <p:bldP spid="32" grpId="1"/>
      <p:bldP spid="34"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15</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Titre 1">
            <a:extLst>
              <a:ext uri="{FF2B5EF4-FFF2-40B4-BE49-F238E27FC236}">
                <a16:creationId xmlns:a16="http://schemas.microsoft.com/office/drawing/2014/main" id="{807BCCC4-EDC8-E75D-1B91-8B6CCDD91E68}"/>
              </a:ext>
            </a:extLst>
          </p:cNvPr>
          <p:cNvSpPr txBox="1">
            <a:spLocks/>
          </p:cNvSpPr>
          <p:nvPr/>
        </p:nvSpPr>
        <p:spPr>
          <a:xfrm>
            <a:off x="831930" y="1388251"/>
            <a:ext cx="2622550" cy="120254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br>
              <a:rPr lang="en-US" sz="2800">
                <a:solidFill>
                  <a:srgbClr val="000000"/>
                </a:solidFill>
                <a:latin typeface="Amasis MT Pro" panose="02040504050005020304" pitchFamily="18" charset="0"/>
              </a:rPr>
            </a:br>
            <a:endParaRPr lang="fr-FR" sz="2800">
              <a:latin typeface="Amasis MT Pro" panose="02040504050005020304" pitchFamily="18" charset="0"/>
            </a:endParaRPr>
          </a:p>
        </p:txBody>
      </p:sp>
      <p:cxnSp>
        <p:nvCxnSpPr>
          <p:cNvPr id="13" name="Connecteur droit avec flèche 12">
            <a:extLst>
              <a:ext uri="{FF2B5EF4-FFF2-40B4-BE49-F238E27FC236}">
                <a16:creationId xmlns:a16="http://schemas.microsoft.com/office/drawing/2014/main" id="{E85F5AC0-E3A1-5DAD-C215-D979BFC1177D}"/>
              </a:ext>
            </a:extLst>
          </p:cNvPr>
          <p:cNvCxnSpPr>
            <a:cxnSpLocks/>
          </p:cNvCxnSpPr>
          <p:nvPr/>
        </p:nvCxnSpPr>
        <p:spPr>
          <a:xfrm>
            <a:off x="2086207" y="551400"/>
            <a:ext cx="0" cy="8368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64C2CCCA-7485-D423-7CDF-E4945187EDE7}"/>
              </a:ext>
            </a:extLst>
          </p:cNvPr>
          <p:cNvSpPr txBox="1"/>
          <p:nvPr/>
        </p:nvSpPr>
        <p:spPr>
          <a:xfrm>
            <a:off x="774932" y="1503961"/>
            <a:ext cx="2622550" cy="830997"/>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A</a:t>
            </a:r>
            <a:r>
              <a:rPr lang="en-US" sz="2400" b="1" i="0" u="none" strike="noStrike">
                <a:solidFill>
                  <a:srgbClr val="000000"/>
                </a:solidFill>
                <a:effectLst/>
                <a:latin typeface="Amasis MT Pro" panose="02040504050005020304" pitchFamily="18" charset="0"/>
              </a:rPr>
              <a:t>dapt the Simulink blocks </a:t>
            </a:r>
            <a:endParaRPr lang="fr-FR" sz="2400" b="1">
              <a:latin typeface="Amasis MT Pro" panose="02040504050005020304" pitchFamily="18" charset="0"/>
            </a:endParaRPr>
          </a:p>
        </p:txBody>
      </p:sp>
      <p:pic>
        <p:nvPicPr>
          <p:cNvPr id="22" name="Image 21" descr="Une image contenant Graphique, clipart, dessin humoristique, Caractère coloré&#10;&#10;Description générée automatiquement">
            <a:extLst>
              <a:ext uri="{FF2B5EF4-FFF2-40B4-BE49-F238E27FC236}">
                <a16:creationId xmlns:a16="http://schemas.microsoft.com/office/drawing/2014/main" id="{A81BAAB5-6C2B-7887-065A-7E93DB99DF17}"/>
              </a:ext>
            </a:extLst>
          </p:cNvPr>
          <p:cNvPicPr>
            <a:picLocks noChangeAspect="1"/>
          </p:cNvPicPr>
          <p:nvPr/>
        </p:nvPicPr>
        <p:blipFill>
          <a:blip r:embed="rId3"/>
          <a:stretch>
            <a:fillRect/>
          </a:stretch>
        </p:blipFill>
        <p:spPr>
          <a:xfrm>
            <a:off x="12630286" y="2326865"/>
            <a:ext cx="1744805" cy="2204270"/>
          </a:xfrm>
          <a:prstGeom prst="rect">
            <a:avLst/>
          </a:prstGeom>
        </p:spPr>
      </p:pic>
      <p:sp>
        <p:nvSpPr>
          <p:cNvPr id="27" name="ZoneTexte 26">
            <a:extLst>
              <a:ext uri="{FF2B5EF4-FFF2-40B4-BE49-F238E27FC236}">
                <a16:creationId xmlns:a16="http://schemas.microsoft.com/office/drawing/2014/main" id="{76009703-4C27-2C87-2102-CEC6E16FFCDE}"/>
              </a:ext>
            </a:extLst>
          </p:cNvPr>
          <p:cNvSpPr txBox="1"/>
          <p:nvPr/>
        </p:nvSpPr>
        <p:spPr>
          <a:xfrm>
            <a:off x="5715000" y="1688626"/>
            <a:ext cx="4451350" cy="830997"/>
          </a:xfrm>
          <a:prstGeom prst="rect">
            <a:avLst/>
          </a:prstGeom>
          <a:noFill/>
        </p:spPr>
        <p:txBody>
          <a:bodyPr wrap="square">
            <a:spAutoFit/>
          </a:bodyPr>
          <a:lstStyle/>
          <a:p>
            <a:pPr algn="ctr"/>
            <a:r>
              <a:rPr lang="en-US" sz="2400" b="1">
                <a:solidFill>
                  <a:srgbClr val="C00000"/>
                </a:solidFill>
                <a:latin typeface="Amasis MT Pro" panose="02040504050005020304" pitchFamily="18" charset="0"/>
              </a:rPr>
              <a:t>Impossible to recover the image</a:t>
            </a:r>
            <a:endParaRPr lang="fr-FR" sz="2400" b="1">
              <a:solidFill>
                <a:srgbClr val="C00000"/>
              </a:solidFill>
              <a:latin typeface="Amasis MT Pro" panose="02040504050005020304" pitchFamily="18" charset="0"/>
            </a:endParaRPr>
          </a:p>
        </p:txBody>
      </p:sp>
      <p:cxnSp>
        <p:nvCxnSpPr>
          <p:cNvPr id="28" name="Connecteur droit avec flèche 27">
            <a:extLst>
              <a:ext uri="{FF2B5EF4-FFF2-40B4-BE49-F238E27FC236}">
                <a16:creationId xmlns:a16="http://schemas.microsoft.com/office/drawing/2014/main" id="{0869B27F-B627-5202-EC8B-4D7218CACAC1}"/>
              </a:ext>
            </a:extLst>
          </p:cNvPr>
          <p:cNvCxnSpPr>
            <a:cxnSpLocks/>
            <a:stCxn id="21" idx="3"/>
            <a:endCxn id="27" idx="1"/>
          </p:cNvCxnSpPr>
          <p:nvPr/>
        </p:nvCxnSpPr>
        <p:spPr>
          <a:xfrm>
            <a:off x="3397482" y="1919460"/>
            <a:ext cx="2317518" cy="18466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DCF64835-7E6E-5F6F-2CC2-44AC406E31E2}"/>
              </a:ext>
            </a:extLst>
          </p:cNvPr>
          <p:cNvCxnSpPr>
            <a:cxnSpLocks/>
          </p:cNvCxnSpPr>
          <p:nvPr/>
        </p:nvCxnSpPr>
        <p:spPr>
          <a:xfrm>
            <a:off x="7826607" y="3002503"/>
            <a:ext cx="0" cy="8368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FDCF41F6-C955-99FF-D79F-8FB18EB9579A}"/>
              </a:ext>
            </a:extLst>
          </p:cNvPr>
          <p:cNvSpPr txBox="1"/>
          <p:nvPr/>
        </p:nvSpPr>
        <p:spPr>
          <a:xfrm>
            <a:off x="6515332" y="4199993"/>
            <a:ext cx="2622550" cy="830997"/>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Script the blocks in MATLAB</a:t>
            </a:r>
            <a:endParaRPr lang="fr-FR" sz="2400" b="1">
              <a:latin typeface="Amasis MT Pro" panose="02040504050005020304" pitchFamily="18" charset="0"/>
            </a:endParaRPr>
          </a:p>
        </p:txBody>
      </p:sp>
      <p:grpSp>
        <p:nvGrpSpPr>
          <p:cNvPr id="9" name="Groupe 8">
            <a:extLst>
              <a:ext uri="{FF2B5EF4-FFF2-40B4-BE49-F238E27FC236}">
                <a16:creationId xmlns:a16="http://schemas.microsoft.com/office/drawing/2014/main" id="{405C9576-BE2A-A1D6-1DB9-87D55D35FF8C}"/>
              </a:ext>
            </a:extLst>
          </p:cNvPr>
          <p:cNvGrpSpPr/>
          <p:nvPr/>
        </p:nvGrpSpPr>
        <p:grpSpPr>
          <a:xfrm>
            <a:off x="1514856" y="6445419"/>
            <a:ext cx="2592962" cy="395249"/>
            <a:chOff x="1514856" y="6445419"/>
            <a:chExt cx="2592962" cy="395249"/>
          </a:xfrm>
        </p:grpSpPr>
        <p:pic>
          <p:nvPicPr>
            <p:cNvPr id="10" name="Picture 4" descr="Parlant - Icônes gens gratuites">
              <a:extLst>
                <a:ext uri="{FF2B5EF4-FFF2-40B4-BE49-F238E27FC236}">
                  <a16:creationId xmlns:a16="http://schemas.microsoft.com/office/drawing/2014/main" id="{5D3EDBCB-3AE2-B7F0-90F6-E89FBEDC4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a:extLst>
                <a:ext uri="{FF2B5EF4-FFF2-40B4-BE49-F238E27FC236}">
                  <a16:creationId xmlns:a16="http://schemas.microsoft.com/office/drawing/2014/main" id="{C2E33C72-94D0-9FC6-021D-1D51C73FF9D7}"/>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Inès</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17007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1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16</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Titre 1">
            <a:extLst>
              <a:ext uri="{FF2B5EF4-FFF2-40B4-BE49-F238E27FC236}">
                <a16:creationId xmlns:a16="http://schemas.microsoft.com/office/drawing/2014/main" id="{807BCCC4-EDC8-E75D-1B91-8B6CCDD91E68}"/>
              </a:ext>
            </a:extLst>
          </p:cNvPr>
          <p:cNvSpPr txBox="1">
            <a:spLocks/>
          </p:cNvSpPr>
          <p:nvPr/>
        </p:nvSpPr>
        <p:spPr>
          <a:xfrm>
            <a:off x="831930" y="1388251"/>
            <a:ext cx="2622550" cy="120254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br>
              <a:rPr lang="en-US" sz="2800">
                <a:solidFill>
                  <a:srgbClr val="000000"/>
                </a:solidFill>
                <a:latin typeface="Amasis MT Pro" panose="02040504050005020304" pitchFamily="18" charset="0"/>
              </a:rPr>
            </a:br>
            <a:endParaRPr lang="fr-FR" sz="2800">
              <a:latin typeface="Amasis MT Pro" panose="02040504050005020304" pitchFamily="18" charset="0"/>
            </a:endParaRPr>
          </a:p>
        </p:txBody>
      </p:sp>
      <p:sp>
        <p:nvSpPr>
          <p:cNvPr id="38" name="ZoneTexte 37">
            <a:extLst>
              <a:ext uri="{FF2B5EF4-FFF2-40B4-BE49-F238E27FC236}">
                <a16:creationId xmlns:a16="http://schemas.microsoft.com/office/drawing/2014/main" id="{FDCF41F6-C955-99FF-D79F-8FB18EB9579A}"/>
              </a:ext>
            </a:extLst>
          </p:cNvPr>
          <p:cNvSpPr txBox="1"/>
          <p:nvPr/>
        </p:nvSpPr>
        <p:spPr>
          <a:xfrm>
            <a:off x="3629065" y="924700"/>
            <a:ext cx="5264070" cy="461665"/>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Script the blocks in MATLAB</a:t>
            </a:r>
            <a:endParaRPr lang="fr-FR" sz="2400" b="1">
              <a:latin typeface="Amasis MT Pro" panose="02040504050005020304" pitchFamily="18" charset="0"/>
            </a:endParaRPr>
          </a:p>
        </p:txBody>
      </p:sp>
      <p:sp>
        <p:nvSpPr>
          <p:cNvPr id="9" name="ZoneTexte 8">
            <a:extLst>
              <a:ext uri="{FF2B5EF4-FFF2-40B4-BE49-F238E27FC236}">
                <a16:creationId xmlns:a16="http://schemas.microsoft.com/office/drawing/2014/main" id="{45CF10E5-198F-2917-BC95-6513C635657D}"/>
              </a:ext>
            </a:extLst>
          </p:cNvPr>
          <p:cNvSpPr txBox="1"/>
          <p:nvPr/>
        </p:nvSpPr>
        <p:spPr>
          <a:xfrm>
            <a:off x="1048838" y="1729366"/>
            <a:ext cx="7075688" cy="1056700"/>
          </a:xfrm>
          <a:prstGeom prst="rect">
            <a:avLst/>
          </a:prstGeom>
          <a:noFill/>
        </p:spPr>
        <p:txBody>
          <a:bodyPr wrap="square">
            <a:spAutoFit/>
          </a:bodyPr>
          <a:lstStyle/>
          <a:p>
            <a:pPr rtl="0" fontAlgn="base">
              <a:spcBef>
                <a:spcPts val="80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Creating the script</a:t>
            </a:r>
          </a:p>
          <a:p>
            <a:pPr rtl="0" fontAlgn="base">
              <a:spcBef>
                <a:spcPts val="80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Structure the code</a:t>
            </a:r>
          </a:p>
        </p:txBody>
      </p:sp>
      <p:sp>
        <p:nvSpPr>
          <p:cNvPr id="14" name="Flèche : bas 13">
            <a:extLst>
              <a:ext uri="{FF2B5EF4-FFF2-40B4-BE49-F238E27FC236}">
                <a16:creationId xmlns:a16="http://schemas.microsoft.com/office/drawing/2014/main" id="{F78BEF6A-E1CF-1423-482A-491132C2ED9C}"/>
              </a:ext>
            </a:extLst>
          </p:cNvPr>
          <p:cNvSpPr/>
          <p:nvPr/>
        </p:nvSpPr>
        <p:spPr>
          <a:xfrm rot="16200000">
            <a:off x="4926082" y="1817887"/>
            <a:ext cx="621160" cy="87907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51EFF124-E9B1-867C-B081-3C3A617EE16D}"/>
              </a:ext>
            </a:extLst>
          </p:cNvPr>
          <p:cNvSpPr txBox="1"/>
          <p:nvPr/>
        </p:nvSpPr>
        <p:spPr>
          <a:xfrm>
            <a:off x="5753100" y="2027685"/>
            <a:ext cx="6172199" cy="461665"/>
          </a:xfrm>
          <a:prstGeom prst="rect">
            <a:avLst/>
          </a:prstGeom>
          <a:noFill/>
        </p:spPr>
        <p:txBody>
          <a:bodyPr wrap="square">
            <a:spAutoFit/>
          </a:bodyPr>
          <a:lstStyle/>
          <a:p>
            <a:r>
              <a:rPr lang="en-US" sz="2400" b="1">
                <a:solidFill>
                  <a:srgbClr val="000000"/>
                </a:solidFill>
                <a:latin typeface="Amasis MT Pro" panose="02040504050005020304" pitchFamily="18" charset="0"/>
              </a:rPr>
              <a:t>Laborious work: links between blocks</a:t>
            </a:r>
            <a:endParaRPr lang="fr-FR" sz="2400" b="1">
              <a:latin typeface="Amasis MT Pro" panose="02040504050005020304" pitchFamily="18" charset="0"/>
            </a:endParaRPr>
          </a:p>
        </p:txBody>
      </p:sp>
      <p:grpSp>
        <p:nvGrpSpPr>
          <p:cNvPr id="19" name="Groupe 18">
            <a:extLst>
              <a:ext uri="{FF2B5EF4-FFF2-40B4-BE49-F238E27FC236}">
                <a16:creationId xmlns:a16="http://schemas.microsoft.com/office/drawing/2014/main" id="{C2040971-ADE2-AC44-2861-13B95F067BBF}"/>
              </a:ext>
            </a:extLst>
          </p:cNvPr>
          <p:cNvGrpSpPr/>
          <p:nvPr/>
        </p:nvGrpSpPr>
        <p:grpSpPr>
          <a:xfrm>
            <a:off x="3519359" y="3624147"/>
            <a:ext cx="5483482" cy="2273024"/>
            <a:chOff x="3911416" y="3427386"/>
            <a:chExt cx="5483482" cy="2273024"/>
          </a:xfrm>
        </p:grpSpPr>
        <p:sp>
          <p:nvSpPr>
            <p:cNvPr id="16" name="Rectangle 15">
              <a:extLst>
                <a:ext uri="{FF2B5EF4-FFF2-40B4-BE49-F238E27FC236}">
                  <a16:creationId xmlns:a16="http://schemas.microsoft.com/office/drawing/2014/main" id="{3213F74D-4CAF-B0D8-1AB7-44A1BD8CB819}"/>
                </a:ext>
              </a:extLst>
            </p:cNvPr>
            <p:cNvSpPr/>
            <p:nvPr/>
          </p:nvSpPr>
          <p:spPr>
            <a:xfrm>
              <a:off x="3911416" y="3427386"/>
              <a:ext cx="5483482" cy="2273024"/>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17" name="ZoneTexte 16">
              <a:extLst>
                <a:ext uri="{FF2B5EF4-FFF2-40B4-BE49-F238E27FC236}">
                  <a16:creationId xmlns:a16="http://schemas.microsoft.com/office/drawing/2014/main" id="{8B0B8C0A-ED23-6078-3F7A-FA1DB2DA9906}"/>
                </a:ext>
              </a:extLst>
            </p:cNvPr>
            <p:cNvSpPr txBox="1"/>
            <p:nvPr/>
          </p:nvSpPr>
          <p:spPr>
            <a:xfrm>
              <a:off x="4069080" y="3958321"/>
              <a:ext cx="5209915" cy="1590179"/>
            </a:xfrm>
            <a:prstGeom prst="rect">
              <a:avLst/>
            </a:prstGeom>
            <a:noFill/>
          </p:spPr>
          <p:txBody>
            <a:bodyPr wrap="square">
              <a:spAutoFit/>
            </a:bodyPr>
            <a:lstStyle/>
            <a:p>
              <a:pPr rtl="0" fontAlgn="base">
                <a:spcBef>
                  <a:spcPts val="800"/>
                </a:spcBef>
                <a:spcAft>
                  <a:spcPts val="0"/>
                </a:spcAft>
              </a:pPr>
              <a:r>
                <a:rPr lang="en-US" sz="2800">
                  <a:solidFill>
                    <a:srgbClr val="000000"/>
                  </a:solidFill>
                  <a:latin typeface="Amasis MT Pro" panose="02040504050005020304" pitchFamily="18" charset="0"/>
                </a:rPr>
                <a:t>Configuration</a:t>
              </a:r>
            </a:p>
            <a:p>
              <a:pPr rtl="0" fontAlgn="base">
                <a:spcBef>
                  <a:spcPts val="800"/>
                </a:spcBef>
                <a:spcAft>
                  <a:spcPts val="0"/>
                </a:spcAft>
              </a:pPr>
              <a:r>
                <a:rPr lang="en-US" sz="2800">
                  <a:solidFill>
                    <a:srgbClr val="000000"/>
                  </a:solidFill>
                  <a:latin typeface="Amasis MT Pro" panose="02040504050005020304" pitchFamily="18" charset="0"/>
                </a:rPr>
                <a:t>Image a</a:t>
              </a:r>
              <a:r>
                <a:rPr lang="en-US" sz="2800" b="0" i="0" u="none" strike="noStrike">
                  <a:solidFill>
                    <a:srgbClr val="000000"/>
                  </a:solidFill>
                  <a:effectLst/>
                  <a:latin typeface="Amasis MT Pro" panose="02040504050005020304" pitchFamily="18" charset="0"/>
                </a:rPr>
                <a:t>cquisition and treatment</a:t>
              </a:r>
            </a:p>
            <a:p>
              <a:pPr rtl="0" fontAlgn="base">
                <a:spcBef>
                  <a:spcPts val="800"/>
                </a:spcBef>
                <a:spcAft>
                  <a:spcPts val="0"/>
                </a:spcAft>
              </a:pPr>
              <a:r>
                <a:rPr lang="en-US" sz="2800" b="0" i="0" u="none" strike="noStrike">
                  <a:solidFill>
                    <a:srgbClr val="000000"/>
                  </a:solidFill>
                  <a:effectLst/>
                  <a:latin typeface="Amasis MT Pro" panose="02040504050005020304" pitchFamily="18" charset="0"/>
                </a:rPr>
                <a:t>Control of the servomotors</a:t>
              </a:r>
            </a:p>
          </p:txBody>
        </p:sp>
        <p:sp>
          <p:nvSpPr>
            <p:cNvPr id="18" name="ZoneTexte 17">
              <a:extLst>
                <a:ext uri="{FF2B5EF4-FFF2-40B4-BE49-F238E27FC236}">
                  <a16:creationId xmlns:a16="http://schemas.microsoft.com/office/drawing/2014/main" id="{4D37B7D2-D7E5-E4D3-EC30-0BE9A26F2FCF}"/>
                </a:ext>
              </a:extLst>
            </p:cNvPr>
            <p:cNvSpPr txBox="1"/>
            <p:nvPr/>
          </p:nvSpPr>
          <p:spPr>
            <a:xfrm>
              <a:off x="4014925" y="3470107"/>
              <a:ext cx="5264070" cy="461665"/>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Script </a:t>
              </a:r>
              <a:endParaRPr lang="fr-FR" sz="2400" b="1">
                <a:latin typeface="Amasis MT Pro" panose="02040504050005020304" pitchFamily="18" charset="0"/>
              </a:endParaRPr>
            </a:p>
          </p:txBody>
        </p:sp>
      </p:grpSp>
      <p:sp>
        <p:nvSpPr>
          <p:cNvPr id="23" name="Titre 1">
            <a:extLst>
              <a:ext uri="{FF2B5EF4-FFF2-40B4-BE49-F238E27FC236}">
                <a16:creationId xmlns:a16="http://schemas.microsoft.com/office/drawing/2014/main" id="{5483C4F8-6F5C-5538-BCA9-D18E74877CB6}"/>
              </a:ext>
            </a:extLst>
          </p:cNvPr>
          <p:cNvSpPr txBox="1">
            <a:spLocks/>
          </p:cNvSpPr>
          <p:nvPr/>
        </p:nvSpPr>
        <p:spPr>
          <a:xfrm>
            <a:off x="3677023" y="3191132"/>
            <a:ext cx="5443341" cy="107251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4000">
                <a:solidFill>
                  <a:schemeClr val="accent1">
                    <a:lumMod val="50000"/>
                  </a:schemeClr>
                </a:solidFill>
                <a:highlight>
                  <a:srgbClr val="C0C0C0"/>
                </a:highlight>
                <a:latin typeface="Amasis MT Pro" panose="02040504050005020304" pitchFamily="18" charset="0"/>
              </a:rPr>
              <a:t>STILL TOO SLOW</a:t>
            </a:r>
            <a:r>
              <a:rPr lang="fr-FR" sz="4000">
                <a:solidFill>
                  <a:schemeClr val="accent5">
                    <a:lumMod val="25000"/>
                  </a:schemeClr>
                </a:solidFill>
                <a:highlight>
                  <a:srgbClr val="C0C0C0"/>
                </a:highlight>
                <a:latin typeface="Amasis MT Pro" panose="02040504050005020304" pitchFamily="18" charset="0"/>
              </a:rPr>
              <a:t> </a:t>
            </a:r>
          </a:p>
          <a:p>
            <a:pPr algn="ctr"/>
            <a:br>
              <a:rPr lang="en-US" sz="3200">
                <a:solidFill>
                  <a:schemeClr val="tx2">
                    <a:lumMod val="90000"/>
                    <a:lumOff val="10000"/>
                  </a:schemeClr>
                </a:solidFill>
                <a:highlight>
                  <a:srgbClr val="C0C0C0"/>
                </a:highlight>
                <a:latin typeface="Amasis MT Pro" panose="02040504050005020304" pitchFamily="18" charset="0"/>
              </a:rPr>
            </a:br>
            <a:endParaRPr lang="fr-FR" sz="3200">
              <a:solidFill>
                <a:schemeClr val="tx2">
                  <a:lumMod val="90000"/>
                  <a:lumOff val="10000"/>
                </a:schemeClr>
              </a:solidFill>
              <a:highlight>
                <a:srgbClr val="C0C0C0"/>
              </a:highlight>
            </a:endParaRPr>
          </a:p>
        </p:txBody>
      </p:sp>
      <p:grpSp>
        <p:nvGrpSpPr>
          <p:cNvPr id="10" name="Groupe 9">
            <a:extLst>
              <a:ext uri="{FF2B5EF4-FFF2-40B4-BE49-F238E27FC236}">
                <a16:creationId xmlns:a16="http://schemas.microsoft.com/office/drawing/2014/main" id="{8B4007F5-A298-A39C-F9F6-1051BC0E66E2}"/>
              </a:ext>
            </a:extLst>
          </p:cNvPr>
          <p:cNvGrpSpPr/>
          <p:nvPr/>
        </p:nvGrpSpPr>
        <p:grpSpPr>
          <a:xfrm>
            <a:off x="1514856" y="6445419"/>
            <a:ext cx="2592962" cy="395249"/>
            <a:chOff x="1514856" y="6445419"/>
            <a:chExt cx="2592962" cy="395249"/>
          </a:xfrm>
        </p:grpSpPr>
        <p:pic>
          <p:nvPicPr>
            <p:cNvPr id="11" name="Picture 4" descr="Parlant - Icônes gens gratuites">
              <a:extLst>
                <a:ext uri="{FF2B5EF4-FFF2-40B4-BE49-F238E27FC236}">
                  <a16:creationId xmlns:a16="http://schemas.microsoft.com/office/drawing/2014/main" id="{0F1A2C68-7297-DE6A-9723-D874D77AF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5B8E5174-E62C-E48A-A02E-24FB9482FDA8}"/>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113606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17</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Titre 1">
            <a:extLst>
              <a:ext uri="{FF2B5EF4-FFF2-40B4-BE49-F238E27FC236}">
                <a16:creationId xmlns:a16="http://schemas.microsoft.com/office/drawing/2014/main" id="{807BCCC4-EDC8-E75D-1B91-8B6CCDD91E68}"/>
              </a:ext>
            </a:extLst>
          </p:cNvPr>
          <p:cNvSpPr txBox="1">
            <a:spLocks/>
          </p:cNvSpPr>
          <p:nvPr/>
        </p:nvSpPr>
        <p:spPr>
          <a:xfrm>
            <a:off x="-11366547" y="1388251"/>
            <a:ext cx="2622550" cy="120254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br>
              <a:rPr lang="en-US" sz="2800">
                <a:solidFill>
                  <a:srgbClr val="000000"/>
                </a:solidFill>
                <a:latin typeface="Amasis MT Pro" panose="02040504050005020304" pitchFamily="18" charset="0"/>
              </a:rPr>
            </a:br>
            <a:endParaRPr lang="fr-FR" sz="2800">
              <a:latin typeface="Amasis MT Pro" panose="02040504050005020304" pitchFamily="18" charset="0"/>
            </a:endParaRPr>
          </a:p>
        </p:txBody>
      </p:sp>
      <p:sp>
        <p:nvSpPr>
          <p:cNvPr id="38" name="ZoneTexte 37">
            <a:extLst>
              <a:ext uri="{FF2B5EF4-FFF2-40B4-BE49-F238E27FC236}">
                <a16:creationId xmlns:a16="http://schemas.microsoft.com/office/drawing/2014/main" id="{FDCF41F6-C955-99FF-D79F-8FB18EB9579A}"/>
              </a:ext>
            </a:extLst>
          </p:cNvPr>
          <p:cNvSpPr txBox="1"/>
          <p:nvPr/>
        </p:nvSpPr>
        <p:spPr>
          <a:xfrm>
            <a:off x="-8569412" y="924700"/>
            <a:ext cx="5264070" cy="461665"/>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Script the blocks in MATLAB</a:t>
            </a:r>
            <a:endParaRPr lang="fr-FR" sz="2400" b="1">
              <a:latin typeface="Amasis MT Pro" panose="02040504050005020304" pitchFamily="18" charset="0"/>
            </a:endParaRPr>
          </a:p>
        </p:txBody>
      </p:sp>
      <p:sp>
        <p:nvSpPr>
          <p:cNvPr id="9" name="ZoneTexte 8">
            <a:extLst>
              <a:ext uri="{FF2B5EF4-FFF2-40B4-BE49-F238E27FC236}">
                <a16:creationId xmlns:a16="http://schemas.microsoft.com/office/drawing/2014/main" id="{45CF10E5-198F-2917-BC95-6513C635657D}"/>
              </a:ext>
            </a:extLst>
          </p:cNvPr>
          <p:cNvSpPr txBox="1"/>
          <p:nvPr/>
        </p:nvSpPr>
        <p:spPr>
          <a:xfrm>
            <a:off x="-11149639" y="1729366"/>
            <a:ext cx="7075688" cy="1056700"/>
          </a:xfrm>
          <a:prstGeom prst="rect">
            <a:avLst/>
          </a:prstGeom>
          <a:noFill/>
        </p:spPr>
        <p:txBody>
          <a:bodyPr wrap="square">
            <a:spAutoFit/>
          </a:bodyPr>
          <a:lstStyle/>
          <a:p>
            <a:pPr rtl="0" fontAlgn="base">
              <a:spcBef>
                <a:spcPts val="80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Creating the script</a:t>
            </a:r>
          </a:p>
          <a:p>
            <a:pPr rtl="0" fontAlgn="base">
              <a:spcBef>
                <a:spcPts val="80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Structure the code</a:t>
            </a:r>
          </a:p>
        </p:txBody>
      </p:sp>
      <p:sp>
        <p:nvSpPr>
          <p:cNvPr id="14" name="Flèche : bas 13">
            <a:extLst>
              <a:ext uri="{FF2B5EF4-FFF2-40B4-BE49-F238E27FC236}">
                <a16:creationId xmlns:a16="http://schemas.microsoft.com/office/drawing/2014/main" id="{F78BEF6A-E1CF-1423-482A-491132C2ED9C}"/>
              </a:ext>
            </a:extLst>
          </p:cNvPr>
          <p:cNvSpPr/>
          <p:nvPr/>
        </p:nvSpPr>
        <p:spPr>
          <a:xfrm rot="16200000">
            <a:off x="-7272395" y="1817887"/>
            <a:ext cx="621160" cy="87907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51EFF124-E9B1-867C-B081-3C3A617EE16D}"/>
              </a:ext>
            </a:extLst>
          </p:cNvPr>
          <p:cNvSpPr txBox="1"/>
          <p:nvPr/>
        </p:nvSpPr>
        <p:spPr>
          <a:xfrm>
            <a:off x="-6445377" y="2027685"/>
            <a:ext cx="6172199" cy="461665"/>
          </a:xfrm>
          <a:prstGeom prst="rect">
            <a:avLst/>
          </a:prstGeom>
          <a:noFill/>
        </p:spPr>
        <p:txBody>
          <a:bodyPr wrap="square">
            <a:spAutoFit/>
          </a:bodyPr>
          <a:lstStyle/>
          <a:p>
            <a:r>
              <a:rPr lang="en-US" sz="2400" b="1">
                <a:solidFill>
                  <a:srgbClr val="000000"/>
                </a:solidFill>
                <a:latin typeface="Amasis MT Pro" panose="02040504050005020304" pitchFamily="18" charset="0"/>
              </a:rPr>
              <a:t>Laborious work: links between blocks</a:t>
            </a:r>
            <a:endParaRPr lang="fr-FR" sz="2400" b="1">
              <a:latin typeface="Amasis MT Pro" panose="02040504050005020304" pitchFamily="18" charset="0"/>
            </a:endParaRPr>
          </a:p>
        </p:txBody>
      </p:sp>
      <p:grpSp>
        <p:nvGrpSpPr>
          <p:cNvPr id="19" name="Groupe 18">
            <a:extLst>
              <a:ext uri="{FF2B5EF4-FFF2-40B4-BE49-F238E27FC236}">
                <a16:creationId xmlns:a16="http://schemas.microsoft.com/office/drawing/2014/main" id="{C2040971-ADE2-AC44-2861-13B95F067BBF}"/>
              </a:ext>
            </a:extLst>
          </p:cNvPr>
          <p:cNvGrpSpPr/>
          <p:nvPr/>
        </p:nvGrpSpPr>
        <p:grpSpPr>
          <a:xfrm>
            <a:off x="-8679118" y="3624147"/>
            <a:ext cx="5483482" cy="2273024"/>
            <a:chOff x="3911416" y="3427386"/>
            <a:chExt cx="5483482" cy="2273024"/>
          </a:xfrm>
        </p:grpSpPr>
        <p:sp>
          <p:nvSpPr>
            <p:cNvPr id="16" name="Rectangle 15">
              <a:extLst>
                <a:ext uri="{FF2B5EF4-FFF2-40B4-BE49-F238E27FC236}">
                  <a16:creationId xmlns:a16="http://schemas.microsoft.com/office/drawing/2014/main" id="{3213F74D-4CAF-B0D8-1AB7-44A1BD8CB819}"/>
                </a:ext>
              </a:extLst>
            </p:cNvPr>
            <p:cNvSpPr/>
            <p:nvPr/>
          </p:nvSpPr>
          <p:spPr>
            <a:xfrm>
              <a:off x="3911416" y="3427386"/>
              <a:ext cx="5483482" cy="2273024"/>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Amasis MT Pro" panose="02040504050005020304" pitchFamily="18" charset="0"/>
              </a:endParaRPr>
            </a:p>
          </p:txBody>
        </p:sp>
        <p:sp>
          <p:nvSpPr>
            <p:cNvPr id="17" name="ZoneTexte 16">
              <a:extLst>
                <a:ext uri="{FF2B5EF4-FFF2-40B4-BE49-F238E27FC236}">
                  <a16:creationId xmlns:a16="http://schemas.microsoft.com/office/drawing/2014/main" id="{8B0B8C0A-ED23-6078-3F7A-FA1DB2DA9906}"/>
                </a:ext>
              </a:extLst>
            </p:cNvPr>
            <p:cNvSpPr txBox="1"/>
            <p:nvPr/>
          </p:nvSpPr>
          <p:spPr>
            <a:xfrm>
              <a:off x="4069080" y="3958321"/>
              <a:ext cx="5209915" cy="1590179"/>
            </a:xfrm>
            <a:prstGeom prst="rect">
              <a:avLst/>
            </a:prstGeom>
            <a:noFill/>
          </p:spPr>
          <p:txBody>
            <a:bodyPr wrap="square">
              <a:spAutoFit/>
            </a:bodyPr>
            <a:lstStyle/>
            <a:p>
              <a:pPr rtl="0" fontAlgn="base">
                <a:spcBef>
                  <a:spcPts val="800"/>
                </a:spcBef>
                <a:spcAft>
                  <a:spcPts val="0"/>
                </a:spcAft>
              </a:pPr>
              <a:r>
                <a:rPr lang="en-US" sz="2800">
                  <a:solidFill>
                    <a:srgbClr val="000000"/>
                  </a:solidFill>
                  <a:latin typeface="Amasis MT Pro" panose="02040504050005020304" pitchFamily="18" charset="0"/>
                </a:rPr>
                <a:t>Configuration</a:t>
              </a:r>
            </a:p>
            <a:p>
              <a:pPr rtl="0" fontAlgn="base">
                <a:spcBef>
                  <a:spcPts val="800"/>
                </a:spcBef>
                <a:spcAft>
                  <a:spcPts val="0"/>
                </a:spcAft>
              </a:pPr>
              <a:r>
                <a:rPr lang="en-US" sz="2800">
                  <a:solidFill>
                    <a:srgbClr val="000000"/>
                  </a:solidFill>
                  <a:latin typeface="Amasis MT Pro" panose="02040504050005020304" pitchFamily="18" charset="0"/>
                </a:rPr>
                <a:t>Image a</a:t>
              </a:r>
              <a:r>
                <a:rPr lang="en-US" sz="2800" b="0" i="0" u="none" strike="noStrike">
                  <a:solidFill>
                    <a:srgbClr val="000000"/>
                  </a:solidFill>
                  <a:effectLst/>
                  <a:latin typeface="Amasis MT Pro" panose="02040504050005020304" pitchFamily="18" charset="0"/>
                </a:rPr>
                <a:t>cquisition and treatment</a:t>
              </a:r>
            </a:p>
            <a:p>
              <a:pPr rtl="0" fontAlgn="base">
                <a:spcBef>
                  <a:spcPts val="800"/>
                </a:spcBef>
                <a:spcAft>
                  <a:spcPts val="0"/>
                </a:spcAft>
              </a:pPr>
              <a:r>
                <a:rPr lang="en-US" sz="2800" b="0" i="0" u="none" strike="noStrike">
                  <a:solidFill>
                    <a:srgbClr val="000000"/>
                  </a:solidFill>
                  <a:effectLst/>
                  <a:latin typeface="Amasis MT Pro" panose="02040504050005020304" pitchFamily="18" charset="0"/>
                </a:rPr>
                <a:t>Control of the servomotors</a:t>
              </a:r>
            </a:p>
          </p:txBody>
        </p:sp>
        <p:sp>
          <p:nvSpPr>
            <p:cNvPr id="18" name="ZoneTexte 17">
              <a:extLst>
                <a:ext uri="{FF2B5EF4-FFF2-40B4-BE49-F238E27FC236}">
                  <a16:creationId xmlns:a16="http://schemas.microsoft.com/office/drawing/2014/main" id="{4D37B7D2-D7E5-E4D3-EC30-0BE9A26F2FCF}"/>
                </a:ext>
              </a:extLst>
            </p:cNvPr>
            <p:cNvSpPr txBox="1"/>
            <p:nvPr/>
          </p:nvSpPr>
          <p:spPr>
            <a:xfrm>
              <a:off x="4014925" y="3470107"/>
              <a:ext cx="5264070" cy="461665"/>
            </a:xfrm>
            <a:prstGeom prst="rect">
              <a:avLst/>
            </a:prstGeom>
            <a:noFill/>
          </p:spPr>
          <p:txBody>
            <a:bodyPr wrap="square">
              <a:spAutoFit/>
            </a:bodyPr>
            <a:lstStyle/>
            <a:p>
              <a:pPr algn="ctr"/>
              <a:r>
                <a:rPr lang="en-US" sz="2400" b="1">
                  <a:solidFill>
                    <a:srgbClr val="000000"/>
                  </a:solidFill>
                  <a:latin typeface="Amasis MT Pro" panose="02040504050005020304" pitchFamily="18" charset="0"/>
                </a:rPr>
                <a:t>Script </a:t>
              </a:r>
              <a:endParaRPr lang="fr-FR" sz="2400" b="1">
                <a:latin typeface="Amasis MT Pro" panose="02040504050005020304" pitchFamily="18" charset="0"/>
              </a:endParaRPr>
            </a:p>
          </p:txBody>
        </p:sp>
      </p:grpSp>
      <p:sp>
        <p:nvSpPr>
          <p:cNvPr id="23" name="Titre 1">
            <a:extLst>
              <a:ext uri="{FF2B5EF4-FFF2-40B4-BE49-F238E27FC236}">
                <a16:creationId xmlns:a16="http://schemas.microsoft.com/office/drawing/2014/main" id="{5483C4F8-6F5C-5538-BCA9-D18E74877CB6}"/>
              </a:ext>
            </a:extLst>
          </p:cNvPr>
          <p:cNvSpPr txBox="1">
            <a:spLocks/>
          </p:cNvSpPr>
          <p:nvPr/>
        </p:nvSpPr>
        <p:spPr>
          <a:xfrm>
            <a:off x="1223976" y="2105532"/>
            <a:ext cx="5443341" cy="107251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4000">
                <a:solidFill>
                  <a:schemeClr val="accent1">
                    <a:lumMod val="50000"/>
                  </a:schemeClr>
                </a:solidFill>
                <a:highlight>
                  <a:srgbClr val="C0C0C0"/>
                </a:highlight>
                <a:latin typeface="Amasis MT Pro" panose="02040504050005020304" pitchFamily="18" charset="0"/>
              </a:rPr>
              <a:t>STILL TOO SLOW</a:t>
            </a:r>
            <a:r>
              <a:rPr lang="fr-FR" sz="4000">
                <a:solidFill>
                  <a:schemeClr val="accent5">
                    <a:lumMod val="25000"/>
                  </a:schemeClr>
                </a:solidFill>
                <a:highlight>
                  <a:srgbClr val="C0C0C0"/>
                </a:highlight>
                <a:latin typeface="Amasis MT Pro" panose="02040504050005020304" pitchFamily="18" charset="0"/>
              </a:rPr>
              <a:t> </a:t>
            </a:r>
          </a:p>
          <a:p>
            <a:pPr algn="ctr"/>
            <a:br>
              <a:rPr lang="en-US" sz="3200">
                <a:solidFill>
                  <a:schemeClr val="tx2">
                    <a:lumMod val="90000"/>
                    <a:lumOff val="10000"/>
                  </a:schemeClr>
                </a:solidFill>
                <a:highlight>
                  <a:srgbClr val="C0C0C0"/>
                </a:highlight>
                <a:latin typeface="Amasis MT Pro" panose="02040504050005020304" pitchFamily="18" charset="0"/>
              </a:rPr>
            </a:br>
            <a:endParaRPr lang="fr-FR" sz="3200">
              <a:solidFill>
                <a:schemeClr val="tx2">
                  <a:lumMod val="90000"/>
                  <a:lumOff val="10000"/>
                </a:schemeClr>
              </a:solidFill>
              <a:highlight>
                <a:srgbClr val="C0C0C0"/>
              </a:highlight>
            </a:endParaRPr>
          </a:p>
        </p:txBody>
      </p:sp>
      <p:sp>
        <p:nvSpPr>
          <p:cNvPr id="10" name="Flèche : bas 9">
            <a:extLst>
              <a:ext uri="{FF2B5EF4-FFF2-40B4-BE49-F238E27FC236}">
                <a16:creationId xmlns:a16="http://schemas.microsoft.com/office/drawing/2014/main" id="{CE0F9441-CFD3-87B6-48A7-F4739D8C7754}"/>
              </a:ext>
            </a:extLst>
          </p:cNvPr>
          <p:cNvSpPr/>
          <p:nvPr/>
        </p:nvSpPr>
        <p:spPr>
          <a:xfrm rot="16200000">
            <a:off x="7015097" y="1950325"/>
            <a:ext cx="621160" cy="87907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1" name="ZoneTexte 10">
            <a:extLst>
              <a:ext uri="{FF2B5EF4-FFF2-40B4-BE49-F238E27FC236}">
                <a16:creationId xmlns:a16="http://schemas.microsoft.com/office/drawing/2014/main" id="{697FAAD7-30E4-29D9-422B-6EB70BE49E53}"/>
              </a:ext>
            </a:extLst>
          </p:cNvPr>
          <p:cNvSpPr txBox="1"/>
          <p:nvPr/>
        </p:nvSpPr>
        <p:spPr>
          <a:xfrm>
            <a:off x="8153400" y="2160123"/>
            <a:ext cx="2626152" cy="461665"/>
          </a:xfrm>
          <a:prstGeom prst="rect">
            <a:avLst/>
          </a:prstGeom>
          <a:noFill/>
        </p:spPr>
        <p:txBody>
          <a:bodyPr wrap="square">
            <a:spAutoFit/>
          </a:bodyPr>
          <a:lstStyle/>
          <a:p>
            <a:r>
              <a:rPr lang="en-US" sz="2400" b="1">
                <a:solidFill>
                  <a:srgbClr val="000000"/>
                </a:solidFill>
                <a:latin typeface="Amasis MT Pro" panose="02040504050005020304" pitchFamily="18" charset="0"/>
              </a:rPr>
              <a:t>Code in Python</a:t>
            </a:r>
            <a:endParaRPr lang="fr-FR" sz="2400" b="1">
              <a:latin typeface="Amasis MT Pro" panose="02040504050005020304" pitchFamily="18" charset="0"/>
            </a:endParaRPr>
          </a:p>
        </p:txBody>
      </p:sp>
      <p:sp>
        <p:nvSpPr>
          <p:cNvPr id="22" name="ZoneTexte 21">
            <a:extLst>
              <a:ext uri="{FF2B5EF4-FFF2-40B4-BE49-F238E27FC236}">
                <a16:creationId xmlns:a16="http://schemas.microsoft.com/office/drawing/2014/main" id="{CA38123D-C9C8-5B5A-E70D-3828169B16E0}"/>
              </a:ext>
            </a:extLst>
          </p:cNvPr>
          <p:cNvSpPr txBox="1"/>
          <p:nvPr/>
        </p:nvSpPr>
        <p:spPr>
          <a:xfrm>
            <a:off x="2148864" y="4396755"/>
            <a:ext cx="8224471" cy="461665"/>
          </a:xfrm>
          <a:prstGeom prst="rect">
            <a:avLst/>
          </a:prstGeom>
          <a:noFill/>
        </p:spPr>
        <p:txBody>
          <a:bodyPr wrap="square">
            <a:spAutoFit/>
          </a:bodyPr>
          <a:lstStyle/>
          <a:p>
            <a:r>
              <a:rPr lang="en-US" sz="2400" b="1">
                <a:solidFill>
                  <a:srgbClr val="000000"/>
                </a:solidFill>
                <a:latin typeface="Amasis MT Pro" panose="02040504050005020304" pitchFamily="18" charset="0"/>
              </a:rPr>
              <a:t>MATLAB script + Python code from similar projects </a:t>
            </a:r>
            <a:endParaRPr lang="fr-FR" sz="2400" b="1">
              <a:latin typeface="Amasis MT Pro" panose="02040504050005020304" pitchFamily="18" charset="0"/>
            </a:endParaRPr>
          </a:p>
        </p:txBody>
      </p:sp>
      <p:cxnSp>
        <p:nvCxnSpPr>
          <p:cNvPr id="24" name="Connecteur droit avec flèche 23">
            <a:extLst>
              <a:ext uri="{FF2B5EF4-FFF2-40B4-BE49-F238E27FC236}">
                <a16:creationId xmlns:a16="http://schemas.microsoft.com/office/drawing/2014/main" id="{5D62C6AF-994C-9EA8-4FBE-023549ADBF81}"/>
              </a:ext>
            </a:extLst>
          </p:cNvPr>
          <p:cNvCxnSpPr>
            <a:cxnSpLocks/>
            <a:stCxn id="22" idx="0"/>
            <a:endCxn id="11" idx="2"/>
          </p:cNvCxnSpPr>
          <p:nvPr/>
        </p:nvCxnSpPr>
        <p:spPr>
          <a:xfrm flipV="1">
            <a:off x="6261100" y="2621788"/>
            <a:ext cx="3205376" cy="1774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656A7DFD-5B62-2799-33D1-3118FE41759B}"/>
              </a:ext>
            </a:extLst>
          </p:cNvPr>
          <p:cNvGrpSpPr/>
          <p:nvPr/>
        </p:nvGrpSpPr>
        <p:grpSpPr>
          <a:xfrm>
            <a:off x="1514856" y="6445419"/>
            <a:ext cx="2592962" cy="395249"/>
            <a:chOff x="1514856" y="6445419"/>
            <a:chExt cx="2592962" cy="395249"/>
          </a:xfrm>
        </p:grpSpPr>
        <p:pic>
          <p:nvPicPr>
            <p:cNvPr id="13" name="Picture 4" descr="Parlant - Icônes gens gratuites">
              <a:extLst>
                <a:ext uri="{FF2B5EF4-FFF2-40B4-BE49-F238E27FC236}">
                  <a16:creationId xmlns:a16="http://schemas.microsoft.com/office/drawing/2014/main" id="{9BC7C3E7-A294-71E6-E943-81B49BBE6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21" name="Titre 1">
              <a:extLst>
                <a:ext uri="{FF2B5EF4-FFF2-40B4-BE49-F238E27FC236}">
                  <a16:creationId xmlns:a16="http://schemas.microsoft.com/office/drawing/2014/main" id="{0D9198D6-F629-3A80-4893-FF6477785905}"/>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Emma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11950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1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1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18</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421034"/>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239028" y="97076"/>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Raspberry Pi card</a:t>
            </a:r>
            <a:endParaRPr lang="fr-FR" sz="2000">
              <a:solidFill>
                <a:schemeClr val="tx2">
                  <a:lumMod val="90000"/>
                  <a:lumOff val="10000"/>
                </a:schemeClr>
              </a:solidFill>
              <a:latin typeface="Amasis MT Pro" panose="02040504050005020304" pitchFamily="18" charset="0"/>
            </a:endParaRPr>
          </a:p>
        </p:txBody>
      </p:sp>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0" name="Flèche : bas 9">
            <a:extLst>
              <a:ext uri="{FF2B5EF4-FFF2-40B4-BE49-F238E27FC236}">
                <a16:creationId xmlns:a16="http://schemas.microsoft.com/office/drawing/2014/main" id="{CE0F9441-CFD3-87B6-48A7-F4739D8C7754}"/>
              </a:ext>
            </a:extLst>
          </p:cNvPr>
          <p:cNvSpPr/>
          <p:nvPr/>
        </p:nvSpPr>
        <p:spPr>
          <a:xfrm>
            <a:off x="5950519" y="2514135"/>
            <a:ext cx="494547" cy="105871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1" name="ZoneTexte 10">
            <a:extLst>
              <a:ext uri="{FF2B5EF4-FFF2-40B4-BE49-F238E27FC236}">
                <a16:creationId xmlns:a16="http://schemas.microsoft.com/office/drawing/2014/main" id="{697FAAD7-30E4-29D9-422B-6EB70BE49E53}"/>
              </a:ext>
            </a:extLst>
          </p:cNvPr>
          <p:cNvSpPr txBox="1"/>
          <p:nvPr/>
        </p:nvSpPr>
        <p:spPr>
          <a:xfrm>
            <a:off x="4948023" y="1672302"/>
            <a:ext cx="2626152" cy="461665"/>
          </a:xfrm>
          <a:prstGeom prst="rect">
            <a:avLst/>
          </a:prstGeom>
          <a:noFill/>
        </p:spPr>
        <p:txBody>
          <a:bodyPr wrap="square">
            <a:spAutoFit/>
          </a:bodyPr>
          <a:lstStyle/>
          <a:p>
            <a:r>
              <a:rPr lang="en-US" sz="2400" b="1">
                <a:solidFill>
                  <a:srgbClr val="000000"/>
                </a:solidFill>
                <a:latin typeface="Amasis MT Pro" panose="02040504050005020304" pitchFamily="18" charset="0"/>
              </a:rPr>
              <a:t>Code in Python</a:t>
            </a:r>
            <a:endParaRPr lang="fr-FR" sz="2400" b="1">
              <a:latin typeface="Amasis MT Pro" panose="02040504050005020304" pitchFamily="18" charset="0"/>
            </a:endParaRPr>
          </a:p>
        </p:txBody>
      </p:sp>
      <p:sp>
        <p:nvSpPr>
          <p:cNvPr id="26" name="ZoneTexte 25">
            <a:extLst>
              <a:ext uri="{FF2B5EF4-FFF2-40B4-BE49-F238E27FC236}">
                <a16:creationId xmlns:a16="http://schemas.microsoft.com/office/drawing/2014/main" id="{30E1FC39-BA8E-B4CC-DBC9-6A68AE07BA69}"/>
              </a:ext>
            </a:extLst>
          </p:cNvPr>
          <p:cNvSpPr txBox="1"/>
          <p:nvPr/>
        </p:nvSpPr>
        <p:spPr>
          <a:xfrm>
            <a:off x="3422774" y="2835107"/>
            <a:ext cx="2626152" cy="461665"/>
          </a:xfrm>
          <a:prstGeom prst="rect">
            <a:avLst/>
          </a:prstGeom>
          <a:noFill/>
        </p:spPr>
        <p:txBody>
          <a:bodyPr wrap="square">
            <a:spAutoFit/>
          </a:bodyPr>
          <a:lstStyle/>
          <a:p>
            <a:r>
              <a:rPr lang="en-US" sz="2400" b="1">
                <a:solidFill>
                  <a:srgbClr val="000000"/>
                </a:solidFill>
                <a:latin typeface="Amasis MT Pro" panose="02040504050005020304" pitchFamily="18" charset="0"/>
              </a:rPr>
              <a:t>Attempts to run</a:t>
            </a:r>
            <a:endParaRPr lang="fr-FR" sz="2400" b="1">
              <a:latin typeface="Amasis MT Pro" panose="02040504050005020304" pitchFamily="18" charset="0"/>
            </a:endParaRPr>
          </a:p>
        </p:txBody>
      </p:sp>
      <p:sp>
        <p:nvSpPr>
          <p:cNvPr id="27" name="ZoneTexte 26">
            <a:extLst>
              <a:ext uri="{FF2B5EF4-FFF2-40B4-BE49-F238E27FC236}">
                <a16:creationId xmlns:a16="http://schemas.microsoft.com/office/drawing/2014/main" id="{93C4F2FF-F61D-A3F8-B65C-E5AD61384402}"/>
              </a:ext>
            </a:extLst>
          </p:cNvPr>
          <p:cNvSpPr txBox="1"/>
          <p:nvPr/>
        </p:nvSpPr>
        <p:spPr>
          <a:xfrm>
            <a:off x="4205029" y="4206558"/>
            <a:ext cx="5209915" cy="1056700"/>
          </a:xfrm>
          <a:prstGeom prst="rect">
            <a:avLst/>
          </a:prstGeom>
          <a:noFill/>
        </p:spPr>
        <p:txBody>
          <a:bodyPr wrap="square">
            <a:spAutoFit/>
          </a:bodyPr>
          <a:lstStyle/>
          <a:p>
            <a:pPr marL="457200" indent="-457200" rtl="0" fontAlgn="base">
              <a:spcBef>
                <a:spcPts val="80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Issues with OpenCV</a:t>
            </a:r>
          </a:p>
          <a:p>
            <a:pPr marL="457200" indent="-457200" rtl="0" fontAlgn="base">
              <a:spcBef>
                <a:spcPts val="80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PWMs not op</a:t>
            </a:r>
            <a:r>
              <a:rPr lang="en-US" sz="2800">
                <a:solidFill>
                  <a:srgbClr val="000000"/>
                </a:solidFill>
                <a:latin typeface="Amasis MT Pro" panose="02040504050005020304" pitchFamily="18" charset="0"/>
              </a:rPr>
              <a:t>erational</a:t>
            </a:r>
            <a:endParaRPr lang="en-US" sz="2800" b="0" i="0" u="none" strike="noStrike">
              <a:solidFill>
                <a:srgbClr val="000000"/>
              </a:solidFill>
              <a:effectLst/>
              <a:latin typeface="Amasis MT Pro" panose="02040504050005020304" pitchFamily="18" charset="0"/>
            </a:endParaRPr>
          </a:p>
        </p:txBody>
      </p:sp>
      <p:grpSp>
        <p:nvGrpSpPr>
          <p:cNvPr id="8" name="Groupe 7">
            <a:extLst>
              <a:ext uri="{FF2B5EF4-FFF2-40B4-BE49-F238E27FC236}">
                <a16:creationId xmlns:a16="http://schemas.microsoft.com/office/drawing/2014/main" id="{7115E735-17AA-4008-FEB1-2155A3FACA4B}"/>
              </a:ext>
            </a:extLst>
          </p:cNvPr>
          <p:cNvGrpSpPr/>
          <p:nvPr/>
        </p:nvGrpSpPr>
        <p:grpSpPr>
          <a:xfrm>
            <a:off x="1514856" y="6445419"/>
            <a:ext cx="2592962" cy="395249"/>
            <a:chOff x="1514856" y="6445419"/>
            <a:chExt cx="2592962" cy="395249"/>
          </a:xfrm>
        </p:grpSpPr>
        <p:pic>
          <p:nvPicPr>
            <p:cNvPr id="9" name="Picture 4" descr="Parlant - Icônes gens gratuites">
              <a:extLst>
                <a:ext uri="{FF2B5EF4-FFF2-40B4-BE49-F238E27FC236}">
                  <a16:creationId xmlns:a16="http://schemas.microsoft.com/office/drawing/2014/main" id="{D96B612F-74E2-B9E4-AA31-CCC229A21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2810DD0B-B3A3-CA66-7745-107542E54683}"/>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Emma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14027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EADBD7-2D7C-18C7-9FD0-27EAADEAD312}"/>
              </a:ext>
            </a:extLst>
          </p:cNvPr>
          <p:cNvSpPr>
            <a:spLocks noGrp="1"/>
          </p:cNvSpPr>
          <p:nvPr>
            <p:ph type="title"/>
          </p:nvPr>
        </p:nvSpPr>
        <p:spPr>
          <a:xfrm>
            <a:off x="831850" y="1709738"/>
            <a:ext cx="8388350" cy="2852737"/>
          </a:xfrm>
        </p:spPr>
        <p:txBody>
          <a:bodyPr/>
          <a:lstStyle/>
          <a:p>
            <a:r>
              <a:rPr lang="en-US" sz="4000" b="1">
                <a:solidFill>
                  <a:srgbClr val="000000"/>
                </a:solidFill>
                <a:latin typeface="Amasis MT Pro" panose="02040504050005020304" pitchFamily="18" charset="0"/>
              </a:rPr>
              <a:t>II - </a:t>
            </a:r>
            <a:r>
              <a:rPr lang="fr-FR" sz="4000" b="1" i="0" u="none" strike="noStrike">
                <a:solidFill>
                  <a:srgbClr val="000000"/>
                </a:solidFill>
                <a:effectLst/>
                <a:latin typeface="Amasis MT Pro" panose="02040504050005020304" pitchFamily="18" charset="0"/>
              </a:rPr>
              <a:t>Simulation and </a:t>
            </a:r>
            <a:r>
              <a:rPr lang="fr-FR" sz="4000" b="1" i="0" u="none" strike="noStrike" err="1">
                <a:solidFill>
                  <a:srgbClr val="000000"/>
                </a:solidFill>
                <a:effectLst/>
                <a:latin typeface="Amasis MT Pro" panose="02040504050005020304" pitchFamily="18" charset="0"/>
              </a:rPr>
              <a:t>experimental</a:t>
            </a:r>
            <a:r>
              <a:rPr lang="fr-FR" sz="4000" b="1" i="0" u="none" strike="noStrike">
                <a:solidFill>
                  <a:srgbClr val="000000"/>
                </a:solidFill>
                <a:effectLst/>
                <a:latin typeface="Amasis MT Pro" panose="02040504050005020304" pitchFamily="18" charset="0"/>
              </a:rPr>
              <a:t> </a:t>
            </a:r>
            <a:r>
              <a:rPr lang="fr-FR" sz="4000" b="1" i="0" u="none" strike="noStrike" err="1">
                <a:solidFill>
                  <a:srgbClr val="000000"/>
                </a:solidFill>
                <a:effectLst/>
                <a:latin typeface="Amasis MT Pro" panose="02040504050005020304" pitchFamily="18" charset="0"/>
              </a:rPr>
              <a:t>results</a:t>
            </a:r>
            <a:endParaRPr lang="fr-FR"/>
          </a:p>
        </p:txBody>
      </p:sp>
      <p:sp>
        <p:nvSpPr>
          <p:cNvPr id="3" name="Espace réservé du texte 2">
            <a:extLst>
              <a:ext uri="{FF2B5EF4-FFF2-40B4-BE49-F238E27FC236}">
                <a16:creationId xmlns:a16="http://schemas.microsoft.com/office/drawing/2014/main" id="{018AD7E4-9558-A908-46B6-9C2F0AE62C59}"/>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2BAC50FE-20B7-7967-DBD3-DFE2C4E421F1}"/>
              </a:ext>
            </a:extLst>
          </p:cNvPr>
          <p:cNvSpPr>
            <a:spLocks noGrp="1"/>
          </p:cNvSpPr>
          <p:nvPr>
            <p:ph type="dt" sz="half" idx="10"/>
          </p:nvPr>
        </p:nvSpPr>
        <p:spPr/>
        <p:txBody>
          <a:bodyPr/>
          <a:lstStyle/>
          <a:p>
            <a:fld id="{A91E7A29-43AF-9140-B38B-AE4EAF52DB00}" type="datetime1">
              <a:rPr lang="fr-FR" smtClean="0"/>
              <a:t>08/07/2024</a:t>
            </a:fld>
            <a:endParaRPr lang="fr-FR"/>
          </a:p>
        </p:txBody>
      </p:sp>
      <p:sp>
        <p:nvSpPr>
          <p:cNvPr id="5" name="Espace réservé du pied de page 4">
            <a:extLst>
              <a:ext uri="{FF2B5EF4-FFF2-40B4-BE49-F238E27FC236}">
                <a16:creationId xmlns:a16="http://schemas.microsoft.com/office/drawing/2014/main" id="{1F86313B-D1B1-EA78-ADFC-5FB9D7EB54A1}"/>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95106BB3-95CB-47FA-BD6D-C29AE5256DAF}"/>
              </a:ext>
            </a:extLst>
          </p:cNvPr>
          <p:cNvSpPr>
            <a:spLocks noGrp="1"/>
          </p:cNvSpPr>
          <p:nvPr>
            <p:ph type="sldNum" sz="quarter" idx="12"/>
          </p:nvPr>
        </p:nvSpPr>
        <p:spPr/>
        <p:txBody>
          <a:bodyPr/>
          <a:lstStyle/>
          <a:p>
            <a:fld id="{3F394568-A123-CF43-B37D-0430507FD9CE}" type="slidenum">
              <a:rPr lang="fr-FR" sz="1400" smtClean="0"/>
              <a:t>19</a:t>
            </a:fld>
            <a:endParaRPr lang="fr-FR" sz="1400"/>
          </a:p>
        </p:txBody>
      </p:sp>
      <p:sp>
        <p:nvSpPr>
          <p:cNvPr id="7" name="Titre 1">
            <a:extLst>
              <a:ext uri="{FF2B5EF4-FFF2-40B4-BE49-F238E27FC236}">
                <a16:creationId xmlns:a16="http://schemas.microsoft.com/office/drawing/2014/main" id="{493E8363-9B62-A7FB-D0FC-8A7DDDF2BE21}"/>
              </a:ext>
            </a:extLst>
          </p:cNvPr>
          <p:cNvSpPr txBox="1">
            <a:spLocks/>
          </p:cNvSpPr>
          <p:nvPr/>
        </p:nvSpPr>
        <p:spPr>
          <a:xfrm>
            <a:off x="237736" y="-461173"/>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PID Simulation with MATLAB</a:t>
            </a:r>
            <a:endParaRPr lang="fr-FR" sz="2000">
              <a:solidFill>
                <a:schemeClr val="tx2">
                  <a:lumMod val="90000"/>
                  <a:lumOff val="10000"/>
                </a:schemeClr>
              </a:solidFill>
            </a:endParaRPr>
          </a:p>
        </p:txBody>
      </p:sp>
    </p:spTree>
    <p:extLst>
      <p:ext uri="{BB962C8B-B14F-4D97-AF65-F5344CB8AC3E}">
        <p14:creationId xmlns:p14="http://schemas.microsoft.com/office/powerpoint/2010/main" val="3937436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253A37-9556-CD39-4156-6E1D7A40DCC3}"/>
              </a:ext>
            </a:extLst>
          </p:cNvPr>
          <p:cNvSpPr>
            <a:spLocks noGrp="1"/>
          </p:cNvSpPr>
          <p:nvPr>
            <p:ph type="title"/>
          </p:nvPr>
        </p:nvSpPr>
        <p:spPr/>
        <p:txBody>
          <a:bodyPr/>
          <a:lstStyle/>
          <a:p>
            <a:r>
              <a:rPr lang="fr-FR">
                <a:latin typeface="Amasis MT Pro" panose="02040504050005020304" pitchFamily="18" charset="0"/>
              </a:rPr>
              <a:t>CONTEXT</a:t>
            </a:r>
          </a:p>
        </p:txBody>
      </p:sp>
      <p:sp>
        <p:nvSpPr>
          <p:cNvPr id="4" name="Espace réservé de la date 3">
            <a:extLst>
              <a:ext uri="{FF2B5EF4-FFF2-40B4-BE49-F238E27FC236}">
                <a16:creationId xmlns:a16="http://schemas.microsoft.com/office/drawing/2014/main" id="{6E10F0A8-04BC-842C-32C5-3A9BDF2EBE66}"/>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F87A191E-7518-5375-BE0F-C872B0FF7023}"/>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E2A87CA2-9D3F-8038-6430-CCBC29B2DA61}"/>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2</a:t>
            </a:fld>
            <a:endParaRPr lang="fr-FR" sz="1400">
              <a:latin typeface="Amasis MT Pro" panose="02040504050005020304" pitchFamily="18" charset="0"/>
            </a:endParaRPr>
          </a:p>
        </p:txBody>
      </p:sp>
      <p:sp>
        <p:nvSpPr>
          <p:cNvPr id="9" name="ZoneTexte 8">
            <a:extLst>
              <a:ext uri="{FF2B5EF4-FFF2-40B4-BE49-F238E27FC236}">
                <a16:creationId xmlns:a16="http://schemas.microsoft.com/office/drawing/2014/main" id="{6ACE7C51-2D2C-4514-3AF6-829C4F51DAC9}"/>
              </a:ext>
            </a:extLst>
          </p:cNvPr>
          <p:cNvSpPr txBox="1"/>
          <p:nvPr/>
        </p:nvSpPr>
        <p:spPr>
          <a:xfrm>
            <a:off x="6096000" y="2100382"/>
            <a:ext cx="5690992" cy="3211135"/>
          </a:xfrm>
          <a:prstGeom prst="rect">
            <a:avLst/>
          </a:prstGeom>
          <a:noFill/>
        </p:spPr>
        <p:txBody>
          <a:bodyPr wrap="square">
            <a:spAutoFit/>
          </a:bodyPr>
          <a:lstStyle/>
          <a:p>
            <a:pPr rtl="0" fontAlgn="base">
              <a:spcBef>
                <a:spcPts val="80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Widely studied</a:t>
            </a:r>
          </a:p>
          <a:p>
            <a:pPr rtl="0" fontAlgn="base">
              <a:spcBef>
                <a:spcPts val="800"/>
              </a:spcBef>
              <a:spcAft>
                <a:spcPts val="0"/>
              </a:spcAft>
            </a:pPr>
            <a:endParaRPr lang="en-US" sz="2800" b="0" i="0" u="none" strike="noStrike">
              <a:solidFill>
                <a:srgbClr val="000000"/>
              </a:solidFill>
              <a:effectLst/>
              <a:latin typeface="Amasis MT Pro" panose="02040504050005020304" pitchFamily="18" charset="0"/>
            </a:endParaRPr>
          </a:p>
          <a:p>
            <a:pPr rtl="0" fontAlgn="base">
              <a:spcBef>
                <a:spcPts val="0"/>
              </a:spcBef>
              <a:spcAft>
                <a:spcPts val="0"/>
              </a:spcAft>
              <a:buFont typeface="Arial" panose="020B0604020202020204" pitchFamily="34" charset="0"/>
              <a:buChar char="•"/>
            </a:pPr>
            <a:r>
              <a:rPr lang="en-US" sz="2800">
                <a:solidFill>
                  <a:srgbClr val="000000"/>
                </a:solidFill>
                <a:latin typeface="Amasis MT Pro" panose="02040504050005020304" pitchFamily="18" charset="0"/>
              </a:rPr>
              <a:t>A lot</a:t>
            </a:r>
            <a:r>
              <a:rPr lang="en-US" sz="2800" b="0" i="0" u="none" strike="noStrike">
                <a:solidFill>
                  <a:srgbClr val="000000"/>
                </a:solidFill>
                <a:effectLst/>
                <a:latin typeface="Amasis MT Pro" panose="02040504050005020304" pitchFamily="18" charset="0"/>
              </a:rPr>
              <a:t> of documentation</a:t>
            </a:r>
          </a:p>
          <a:p>
            <a:pPr rtl="0" fontAlgn="base">
              <a:spcBef>
                <a:spcPts val="0"/>
              </a:spcBef>
              <a:spcAft>
                <a:spcPts val="0"/>
              </a:spcAft>
            </a:pPr>
            <a:endParaRPr lang="en-US" sz="2800" b="0" i="0" u="none" strike="noStrike">
              <a:solidFill>
                <a:srgbClr val="000000"/>
              </a:solidFill>
              <a:effectLst/>
              <a:latin typeface="Amasis MT Pro" panose="02040504050005020304" pitchFamily="18" charset="0"/>
            </a:endParaRPr>
          </a:p>
          <a:p>
            <a:pPr rtl="0" fontAlgn="base">
              <a:spcBef>
                <a:spcPts val="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Multiple models</a:t>
            </a:r>
          </a:p>
          <a:p>
            <a:pPr rtl="0" fontAlgn="base">
              <a:spcBef>
                <a:spcPts val="0"/>
              </a:spcBef>
              <a:spcAft>
                <a:spcPts val="0"/>
              </a:spcAft>
            </a:pPr>
            <a:endParaRPr lang="en-US" sz="2800" b="0" i="0" u="none" strike="noStrike">
              <a:solidFill>
                <a:srgbClr val="000000"/>
              </a:solidFill>
              <a:effectLst/>
              <a:latin typeface="Amasis MT Pro" panose="02040504050005020304" pitchFamily="18" charset="0"/>
            </a:endParaRPr>
          </a:p>
          <a:p>
            <a:pPr rtl="0" fontAlgn="base">
              <a:spcBef>
                <a:spcPts val="0"/>
              </a:spcBef>
              <a:spcAft>
                <a:spcPts val="0"/>
              </a:spcAft>
              <a:buFont typeface="Arial" panose="020B0604020202020204" pitchFamily="34" charset="0"/>
              <a:buChar char="•"/>
            </a:pPr>
            <a:r>
              <a:rPr lang="en-US" sz="2800" b="0" i="0" u="none" strike="noStrike">
                <a:solidFill>
                  <a:srgbClr val="000000"/>
                </a:solidFill>
                <a:effectLst/>
                <a:latin typeface="Amasis MT Pro" panose="02040504050005020304" pitchFamily="18" charset="0"/>
              </a:rPr>
              <a:t>Complex control laws</a:t>
            </a:r>
          </a:p>
        </p:txBody>
      </p:sp>
      <p:pic>
        <p:nvPicPr>
          <p:cNvPr id="3074" name="Picture 2">
            <a:extLst>
              <a:ext uri="{FF2B5EF4-FFF2-40B4-BE49-F238E27FC236}">
                <a16:creationId xmlns:a16="http://schemas.microsoft.com/office/drawing/2014/main" id="{90BB6D67-B6E6-DB0D-0832-7F2FBD731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4963" y="938213"/>
            <a:ext cx="5324475" cy="4981575"/>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60F4F493-16A3-4980-7468-2716F79AD19C}"/>
              </a:ext>
            </a:extLst>
          </p:cNvPr>
          <p:cNvSpPr txBox="1">
            <a:spLocks/>
          </p:cNvSpPr>
          <p:nvPr/>
        </p:nvSpPr>
        <p:spPr>
          <a:xfrm>
            <a:off x="13035722" y="446891"/>
            <a:ext cx="10409094" cy="1325563"/>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a:latin typeface="Amasis MT Pro" panose="02040504050005020304" pitchFamily="18" charset="0"/>
              </a:rPr>
              <a:t>OUR AIM</a:t>
            </a:r>
          </a:p>
        </p:txBody>
      </p:sp>
      <p:grpSp>
        <p:nvGrpSpPr>
          <p:cNvPr id="14" name="Groupe 13">
            <a:extLst>
              <a:ext uri="{FF2B5EF4-FFF2-40B4-BE49-F238E27FC236}">
                <a16:creationId xmlns:a16="http://schemas.microsoft.com/office/drawing/2014/main" id="{351DC07E-7C9C-B683-CC27-76B92F45F026}"/>
              </a:ext>
            </a:extLst>
          </p:cNvPr>
          <p:cNvGrpSpPr/>
          <p:nvPr/>
        </p:nvGrpSpPr>
        <p:grpSpPr>
          <a:xfrm>
            <a:off x="873637" y="1862138"/>
            <a:ext cx="4025637" cy="4347241"/>
            <a:chOff x="873637" y="1862138"/>
            <a:chExt cx="4025637" cy="4347241"/>
          </a:xfrm>
        </p:grpSpPr>
        <p:pic>
          <p:nvPicPr>
            <p:cNvPr id="11" name="Enregistrement 2024-05-02 143754">
              <a:hlinkClick r:id="" action="ppaction://media"/>
              <a:extLst>
                <a:ext uri="{FF2B5EF4-FFF2-40B4-BE49-F238E27FC236}">
                  <a16:creationId xmlns:a16="http://schemas.microsoft.com/office/drawing/2014/main" id="{21F23573-120D-526A-300F-346ED0BE89B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3637" y="1862138"/>
              <a:ext cx="4025637" cy="4057650"/>
            </a:xfrm>
            <a:prstGeom prst="rect">
              <a:avLst/>
            </a:prstGeom>
          </p:spPr>
        </p:pic>
        <p:sp>
          <p:nvSpPr>
            <p:cNvPr id="13" name="ZoneTexte 12">
              <a:extLst>
                <a:ext uri="{FF2B5EF4-FFF2-40B4-BE49-F238E27FC236}">
                  <a16:creationId xmlns:a16="http://schemas.microsoft.com/office/drawing/2014/main" id="{8CE60529-8D3B-E978-3897-2A01F0A63496}"/>
                </a:ext>
              </a:extLst>
            </p:cNvPr>
            <p:cNvSpPr txBox="1"/>
            <p:nvPr/>
          </p:nvSpPr>
          <p:spPr>
            <a:xfrm>
              <a:off x="1225385" y="5932380"/>
              <a:ext cx="3527589" cy="276999"/>
            </a:xfrm>
            <a:prstGeom prst="rect">
              <a:avLst/>
            </a:prstGeom>
            <a:noFill/>
          </p:spPr>
          <p:txBody>
            <a:bodyPr wrap="square" rtlCol="0">
              <a:spAutoFit/>
            </a:bodyPr>
            <a:lstStyle/>
            <a:p>
              <a:r>
                <a:rPr lang="fr-FR" sz="1200" i="1">
                  <a:latin typeface="Amasis MT Pro" panose="02040504050005020304" pitchFamily="18" charset="0"/>
                </a:rPr>
                <a:t>Fig. 1: Example of a </a:t>
              </a:r>
              <a:r>
                <a:rPr lang="fr-FR" sz="1200" i="1" err="1">
                  <a:latin typeface="Amasis MT Pro" panose="02040504050005020304" pitchFamily="18" charset="0"/>
                </a:rPr>
                <a:t>ball</a:t>
              </a:r>
              <a:r>
                <a:rPr lang="fr-FR" sz="1200" i="1">
                  <a:latin typeface="Amasis MT Pro" panose="02040504050005020304" pitchFamily="18" charset="0"/>
                </a:rPr>
                <a:t>-on-plate system [1]</a:t>
              </a:r>
            </a:p>
          </p:txBody>
        </p:sp>
      </p:grpSp>
      <p:grpSp>
        <p:nvGrpSpPr>
          <p:cNvPr id="12" name="Groupe 11">
            <a:extLst>
              <a:ext uri="{FF2B5EF4-FFF2-40B4-BE49-F238E27FC236}">
                <a16:creationId xmlns:a16="http://schemas.microsoft.com/office/drawing/2014/main" id="{08C138E8-153C-2A58-2261-2564024EE414}"/>
              </a:ext>
            </a:extLst>
          </p:cNvPr>
          <p:cNvGrpSpPr/>
          <p:nvPr/>
        </p:nvGrpSpPr>
        <p:grpSpPr>
          <a:xfrm>
            <a:off x="1514856" y="6445419"/>
            <a:ext cx="2592962" cy="395249"/>
            <a:chOff x="1514856" y="6445419"/>
            <a:chExt cx="2592962" cy="395249"/>
          </a:xfrm>
        </p:grpSpPr>
        <p:pic>
          <p:nvPicPr>
            <p:cNvPr id="2052" name="Picture 4" descr="Parlant - Icônes gens gratuites">
              <a:extLst>
                <a:ext uri="{FF2B5EF4-FFF2-40B4-BE49-F238E27FC236}">
                  <a16:creationId xmlns:a16="http://schemas.microsoft.com/office/drawing/2014/main" id="{904A8DFD-49B4-362D-A4B3-0627A4D2A4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0567E22E-E808-0118-869C-C390CD30ECCB}"/>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Maxime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409763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6AA26FBD-FBAC-9D8D-89C0-A019541F3C77}"/>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7DF24F39-77AD-C392-1C1F-9ED1BBB702A1}"/>
              </a:ext>
            </a:extLst>
          </p:cNvPr>
          <p:cNvSpPr>
            <a:spLocks noGrp="1"/>
          </p:cNvSpPr>
          <p:nvPr>
            <p:ph type="sldNum" sz="quarter" idx="12"/>
          </p:nvPr>
        </p:nvSpPr>
        <p:spPr/>
        <p:txBody>
          <a:bodyPr/>
          <a:lstStyle/>
          <a:p>
            <a:fld id="{3F394568-A123-CF43-B37D-0430507FD9CE}" type="slidenum">
              <a:rPr lang="fr-FR" sz="1400" smtClean="0"/>
              <a:pPr/>
              <a:t>20</a:t>
            </a:fld>
            <a:endParaRPr lang="fr-FR" sz="1400"/>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PID Simulation with MATLAB</a:t>
            </a:r>
            <a:endParaRPr lang="fr-FR" sz="2000">
              <a:solidFill>
                <a:schemeClr val="tx2">
                  <a:lumMod val="90000"/>
                  <a:lumOff val="10000"/>
                </a:schemeClr>
              </a:solidFill>
            </a:endParaRPr>
          </a:p>
        </p:txBody>
      </p:sp>
      <p:pic>
        <p:nvPicPr>
          <p:cNvPr id="1026" name="Picture 2">
            <a:extLst>
              <a:ext uri="{FF2B5EF4-FFF2-40B4-BE49-F238E27FC236}">
                <a16:creationId xmlns:a16="http://schemas.microsoft.com/office/drawing/2014/main" id="{49184A9A-7016-2F8F-F928-9FD1BFB8E5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925"/>
          <a:stretch/>
        </p:blipFill>
        <p:spPr bwMode="auto">
          <a:xfrm>
            <a:off x="6219942" y="761000"/>
            <a:ext cx="2160569" cy="1301883"/>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4D1A75B-5DBB-8894-8D8B-B37D9455DB03}"/>
              </a:ext>
            </a:extLst>
          </p:cNvPr>
          <p:cNvSpPr txBox="1"/>
          <p:nvPr/>
        </p:nvSpPr>
        <p:spPr>
          <a:xfrm>
            <a:off x="2465004" y="1088777"/>
            <a:ext cx="2743200" cy="646331"/>
          </a:xfrm>
          <a:prstGeom prst="rect">
            <a:avLst/>
          </a:prstGeom>
          <a:noFill/>
        </p:spPr>
        <p:txBody>
          <a:bodyPr wrap="square" rtlCol="0">
            <a:spAutoFit/>
          </a:bodyPr>
          <a:lstStyle/>
          <a:p>
            <a:pPr algn="ctr"/>
            <a:r>
              <a:rPr lang="fr-FR" b="1">
                <a:solidFill>
                  <a:schemeClr val="accent2"/>
                </a:solidFill>
                <a:latin typeface="Amasis MT Pro" panose="02040504050005020304" pitchFamily="18" charset="0"/>
              </a:rPr>
              <a:t>Transfer </a:t>
            </a:r>
            <a:r>
              <a:rPr lang="fr-FR" b="1" err="1">
                <a:solidFill>
                  <a:schemeClr val="accent2"/>
                </a:solidFill>
                <a:latin typeface="Amasis MT Pro" panose="02040504050005020304" pitchFamily="18" charset="0"/>
              </a:rPr>
              <a:t>function</a:t>
            </a:r>
            <a:r>
              <a:rPr lang="fr-FR" b="1">
                <a:solidFill>
                  <a:schemeClr val="accent2"/>
                </a:solidFill>
                <a:latin typeface="Amasis MT Pro" panose="02040504050005020304" pitchFamily="18" charset="0"/>
              </a:rPr>
              <a:t> of the system </a:t>
            </a:r>
          </a:p>
        </p:txBody>
      </p:sp>
      <p:cxnSp>
        <p:nvCxnSpPr>
          <p:cNvPr id="12" name="Connecteur droit avec flèche 11">
            <a:extLst>
              <a:ext uri="{FF2B5EF4-FFF2-40B4-BE49-F238E27FC236}">
                <a16:creationId xmlns:a16="http://schemas.microsoft.com/office/drawing/2014/main" id="{5A4DCED6-8BCD-EE02-B890-CBA92A7A1992}"/>
              </a:ext>
            </a:extLst>
          </p:cNvPr>
          <p:cNvCxnSpPr>
            <a:stCxn id="10" idx="3"/>
          </p:cNvCxnSpPr>
          <p:nvPr/>
        </p:nvCxnSpPr>
        <p:spPr>
          <a:xfrm flipV="1">
            <a:off x="5208204" y="1411941"/>
            <a:ext cx="11815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E042B435-8A6A-BEE0-8C3D-276421819B55}"/>
              </a:ext>
            </a:extLst>
          </p:cNvPr>
          <p:cNvPicPr>
            <a:picLocks noChangeAspect="1"/>
          </p:cNvPicPr>
          <p:nvPr/>
        </p:nvPicPr>
        <p:blipFill>
          <a:blip r:embed="rId4"/>
          <a:stretch>
            <a:fillRect/>
          </a:stretch>
        </p:blipFill>
        <p:spPr>
          <a:xfrm>
            <a:off x="6389785" y="2369682"/>
            <a:ext cx="4386303" cy="749327"/>
          </a:xfrm>
          <a:prstGeom prst="rect">
            <a:avLst/>
          </a:prstGeom>
        </p:spPr>
      </p:pic>
      <p:sp>
        <p:nvSpPr>
          <p:cNvPr id="17" name="ZoneTexte 16">
            <a:extLst>
              <a:ext uri="{FF2B5EF4-FFF2-40B4-BE49-F238E27FC236}">
                <a16:creationId xmlns:a16="http://schemas.microsoft.com/office/drawing/2014/main" id="{0E45EAF6-7235-A3E3-F842-8E880A64770C}"/>
              </a:ext>
            </a:extLst>
          </p:cNvPr>
          <p:cNvSpPr txBox="1"/>
          <p:nvPr/>
        </p:nvSpPr>
        <p:spPr>
          <a:xfrm>
            <a:off x="1594649" y="2495007"/>
            <a:ext cx="3613555" cy="369332"/>
          </a:xfrm>
          <a:prstGeom prst="rect">
            <a:avLst/>
          </a:prstGeom>
          <a:noFill/>
        </p:spPr>
        <p:txBody>
          <a:bodyPr wrap="square" rtlCol="0">
            <a:spAutoFit/>
          </a:bodyPr>
          <a:lstStyle/>
          <a:p>
            <a:pPr algn="ctr"/>
            <a:r>
              <a:rPr lang="fr-FR" b="1" err="1">
                <a:solidFill>
                  <a:schemeClr val="tx2">
                    <a:lumMod val="90000"/>
                    <a:lumOff val="10000"/>
                  </a:schemeClr>
                </a:solidFill>
                <a:latin typeface="Amasis MT Pro" panose="02040504050005020304" pitchFamily="18" charset="0"/>
              </a:rPr>
              <a:t>Representation</a:t>
            </a:r>
            <a:r>
              <a:rPr lang="fr-FR" b="1">
                <a:solidFill>
                  <a:schemeClr val="tx2">
                    <a:lumMod val="90000"/>
                    <a:lumOff val="10000"/>
                  </a:schemeClr>
                </a:solidFill>
                <a:latin typeface="Amasis MT Pro" panose="02040504050005020304" pitchFamily="18" charset="0"/>
              </a:rPr>
              <a:t> of the PID</a:t>
            </a:r>
          </a:p>
        </p:txBody>
      </p:sp>
      <p:cxnSp>
        <p:nvCxnSpPr>
          <p:cNvPr id="18" name="Connecteur droit avec flèche 17">
            <a:extLst>
              <a:ext uri="{FF2B5EF4-FFF2-40B4-BE49-F238E27FC236}">
                <a16:creationId xmlns:a16="http://schemas.microsoft.com/office/drawing/2014/main" id="{5FE13EA2-3164-739C-0791-4485BE47065D}"/>
              </a:ext>
            </a:extLst>
          </p:cNvPr>
          <p:cNvCxnSpPr/>
          <p:nvPr/>
        </p:nvCxnSpPr>
        <p:spPr>
          <a:xfrm flipV="1">
            <a:off x="5195998" y="2679671"/>
            <a:ext cx="1181581"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3EF2A7AE-73C4-8C3D-9474-F526A47DB6E9}"/>
              </a:ext>
            </a:extLst>
          </p:cNvPr>
          <p:cNvPicPr>
            <a:picLocks noChangeAspect="1"/>
          </p:cNvPicPr>
          <p:nvPr/>
        </p:nvPicPr>
        <p:blipFill>
          <a:blip r:embed="rId5"/>
          <a:stretch>
            <a:fillRect/>
          </a:stretch>
        </p:blipFill>
        <p:spPr>
          <a:xfrm>
            <a:off x="1724128" y="4078451"/>
            <a:ext cx="8312606" cy="1773683"/>
          </a:xfrm>
          <a:prstGeom prst="rect">
            <a:avLst/>
          </a:prstGeom>
        </p:spPr>
      </p:pic>
      <p:sp>
        <p:nvSpPr>
          <p:cNvPr id="21" name="Rectangle 20">
            <a:extLst>
              <a:ext uri="{FF2B5EF4-FFF2-40B4-BE49-F238E27FC236}">
                <a16:creationId xmlns:a16="http://schemas.microsoft.com/office/drawing/2014/main" id="{83CA47CF-D51E-726B-5128-EF52FF10F7A2}"/>
              </a:ext>
            </a:extLst>
          </p:cNvPr>
          <p:cNvSpPr/>
          <p:nvPr/>
        </p:nvSpPr>
        <p:spPr>
          <a:xfrm>
            <a:off x="8284684" y="4123673"/>
            <a:ext cx="947451" cy="1728461"/>
          </a:xfrm>
          <a:prstGeom prst="rect">
            <a:avLst/>
          </a:prstGeom>
          <a:noFill/>
          <a:ln w="571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ZoneTexte 21">
            <a:extLst>
              <a:ext uri="{FF2B5EF4-FFF2-40B4-BE49-F238E27FC236}">
                <a16:creationId xmlns:a16="http://schemas.microsoft.com/office/drawing/2014/main" id="{1FF98F0D-8D57-E73F-E799-9EA058BA60DB}"/>
              </a:ext>
            </a:extLst>
          </p:cNvPr>
          <p:cNvSpPr txBox="1"/>
          <p:nvPr/>
        </p:nvSpPr>
        <p:spPr>
          <a:xfrm>
            <a:off x="425045" y="3462843"/>
            <a:ext cx="3613555" cy="369332"/>
          </a:xfrm>
          <a:prstGeom prst="rect">
            <a:avLst/>
          </a:prstGeom>
          <a:noFill/>
        </p:spPr>
        <p:txBody>
          <a:bodyPr wrap="square" rtlCol="0">
            <a:spAutoFit/>
          </a:bodyPr>
          <a:lstStyle/>
          <a:p>
            <a:pPr algn="ctr"/>
            <a:r>
              <a:rPr lang="fr-FR" b="1">
                <a:solidFill>
                  <a:srgbClr val="0070C0"/>
                </a:solidFill>
                <a:latin typeface="Amasis MT Pro" panose="02040504050005020304" pitchFamily="18" charset="0"/>
              </a:rPr>
              <a:t>Our </a:t>
            </a:r>
            <a:r>
              <a:rPr lang="fr-FR" b="1" err="1">
                <a:solidFill>
                  <a:srgbClr val="0070C0"/>
                </a:solidFill>
                <a:latin typeface="Amasis MT Pro" panose="02040504050005020304" pitchFamily="18" charset="0"/>
              </a:rPr>
              <a:t>results</a:t>
            </a:r>
            <a:r>
              <a:rPr lang="fr-FR" b="1">
                <a:solidFill>
                  <a:srgbClr val="0070C0"/>
                </a:solidFill>
                <a:latin typeface="Amasis MT Pro" panose="02040504050005020304" pitchFamily="18" charset="0"/>
              </a:rPr>
              <a:t>:</a:t>
            </a:r>
          </a:p>
        </p:txBody>
      </p:sp>
      <p:sp>
        <p:nvSpPr>
          <p:cNvPr id="23" name="ZoneTexte 22">
            <a:extLst>
              <a:ext uri="{FF2B5EF4-FFF2-40B4-BE49-F238E27FC236}">
                <a16:creationId xmlns:a16="http://schemas.microsoft.com/office/drawing/2014/main" id="{A640697E-3364-031F-1B75-AA31A7B5571E}"/>
              </a:ext>
            </a:extLst>
          </p:cNvPr>
          <p:cNvSpPr txBox="1"/>
          <p:nvPr/>
        </p:nvSpPr>
        <p:spPr>
          <a:xfrm>
            <a:off x="9937214" y="3225256"/>
            <a:ext cx="1971124" cy="923330"/>
          </a:xfrm>
          <a:prstGeom prst="rect">
            <a:avLst/>
          </a:prstGeom>
          <a:noFill/>
          <a:ln w="57150">
            <a:solidFill>
              <a:srgbClr val="0070C0"/>
            </a:solidFill>
          </a:ln>
        </p:spPr>
        <p:txBody>
          <a:bodyPr wrap="square" rtlCol="0">
            <a:spAutoFit/>
          </a:bodyPr>
          <a:lstStyle/>
          <a:p>
            <a:r>
              <a:rPr lang="fr-FR" err="1">
                <a:latin typeface="Amasis MT Pro" panose="02040504050005020304" pitchFamily="18" charset="0"/>
              </a:rPr>
              <a:t>Kp</a:t>
            </a:r>
            <a:r>
              <a:rPr lang="fr-FR">
                <a:latin typeface="Amasis MT Pro" panose="02040504050005020304" pitchFamily="18" charset="0"/>
              </a:rPr>
              <a:t> = 1.2</a:t>
            </a:r>
          </a:p>
          <a:p>
            <a:r>
              <a:rPr lang="fr-FR" err="1">
                <a:latin typeface="Amasis MT Pro" panose="02040504050005020304" pitchFamily="18" charset="0"/>
              </a:rPr>
              <a:t>Tau_i</a:t>
            </a:r>
            <a:r>
              <a:rPr lang="fr-FR">
                <a:latin typeface="Amasis MT Pro" panose="02040504050005020304" pitchFamily="18" charset="0"/>
              </a:rPr>
              <a:t> = 1.1921</a:t>
            </a:r>
          </a:p>
          <a:p>
            <a:r>
              <a:rPr lang="fr-FR" err="1">
                <a:latin typeface="Amasis MT Pro" panose="02040504050005020304" pitchFamily="18" charset="0"/>
              </a:rPr>
              <a:t>Tau_d</a:t>
            </a:r>
            <a:r>
              <a:rPr lang="fr-FR">
                <a:latin typeface="Amasis MT Pro" panose="02040504050005020304" pitchFamily="18" charset="0"/>
              </a:rPr>
              <a:t> = 4</a:t>
            </a:r>
          </a:p>
        </p:txBody>
      </p:sp>
      <p:cxnSp>
        <p:nvCxnSpPr>
          <p:cNvPr id="25" name="Connecteur : en arc 24">
            <a:extLst>
              <a:ext uri="{FF2B5EF4-FFF2-40B4-BE49-F238E27FC236}">
                <a16:creationId xmlns:a16="http://schemas.microsoft.com/office/drawing/2014/main" id="{C3E4D83E-2F22-7029-568B-FA90635656D3}"/>
              </a:ext>
            </a:extLst>
          </p:cNvPr>
          <p:cNvCxnSpPr>
            <a:stCxn id="21" idx="0"/>
            <a:endCxn id="23" idx="1"/>
          </p:cNvCxnSpPr>
          <p:nvPr/>
        </p:nvCxnSpPr>
        <p:spPr>
          <a:xfrm rot="5400000" flipH="1" flipV="1">
            <a:off x="9129436" y="3315895"/>
            <a:ext cx="436752" cy="1178804"/>
          </a:xfrm>
          <a:prstGeom prst="curvedConnector2">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D74FAF55-E8C1-80EC-276E-F7229C186032}"/>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sp>
        <p:nvSpPr>
          <p:cNvPr id="8" name="Titre 1">
            <a:extLst>
              <a:ext uri="{FF2B5EF4-FFF2-40B4-BE49-F238E27FC236}">
                <a16:creationId xmlns:a16="http://schemas.microsoft.com/office/drawing/2014/main" id="{3798659E-859E-CD5A-D48F-88880BAEDEA6}"/>
              </a:ext>
            </a:extLst>
          </p:cNvPr>
          <p:cNvSpPr txBox="1">
            <a:spLocks/>
          </p:cNvSpPr>
          <p:nvPr/>
        </p:nvSpPr>
        <p:spPr>
          <a:xfrm>
            <a:off x="436062" y="-552736"/>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a:t>
            </a:r>
            <a:r>
              <a:rPr lang="fr-FR" sz="2000" err="1">
                <a:solidFill>
                  <a:schemeClr val="tx2">
                    <a:lumMod val="90000"/>
                    <a:lumOff val="10000"/>
                  </a:schemeClr>
                </a:solidFill>
                <a:latin typeface="Amasis MT Pro" panose="02040504050005020304" pitchFamily="18" charset="0"/>
              </a:rPr>
              <a:t>with</a:t>
            </a:r>
            <a:r>
              <a:rPr lang="fr-FR" sz="2000">
                <a:solidFill>
                  <a:schemeClr val="tx2">
                    <a:lumMod val="90000"/>
                    <a:lumOff val="10000"/>
                  </a:schemeClr>
                </a:solidFill>
                <a:latin typeface="Amasis MT Pro" panose="02040504050005020304" pitchFamily="18" charset="0"/>
              </a:rPr>
              <a:t> the Raspberry Pi</a:t>
            </a:r>
            <a:endParaRPr lang="fr-FR" sz="2000">
              <a:solidFill>
                <a:schemeClr val="tx2">
                  <a:lumMod val="90000"/>
                  <a:lumOff val="10000"/>
                </a:schemeClr>
              </a:solidFill>
            </a:endParaRPr>
          </a:p>
        </p:txBody>
      </p:sp>
      <p:grpSp>
        <p:nvGrpSpPr>
          <p:cNvPr id="9" name="Groupe 8">
            <a:extLst>
              <a:ext uri="{FF2B5EF4-FFF2-40B4-BE49-F238E27FC236}">
                <a16:creationId xmlns:a16="http://schemas.microsoft.com/office/drawing/2014/main" id="{87FC8233-3072-0B67-F3B0-7C00A006AE32}"/>
              </a:ext>
            </a:extLst>
          </p:cNvPr>
          <p:cNvGrpSpPr/>
          <p:nvPr/>
        </p:nvGrpSpPr>
        <p:grpSpPr>
          <a:xfrm>
            <a:off x="1514856" y="6445419"/>
            <a:ext cx="2592962" cy="395249"/>
            <a:chOff x="1514856" y="6445419"/>
            <a:chExt cx="2592962" cy="395249"/>
          </a:xfrm>
        </p:grpSpPr>
        <p:pic>
          <p:nvPicPr>
            <p:cNvPr id="11" name="Picture 4" descr="Parlant - Icônes gens gratuites">
              <a:extLst>
                <a:ext uri="{FF2B5EF4-FFF2-40B4-BE49-F238E27FC236}">
                  <a16:creationId xmlns:a16="http://schemas.microsoft.com/office/drawing/2014/main" id="{93AF5ABA-52E0-4195-7898-943EE5871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3" name="Titre 1">
              <a:extLst>
                <a:ext uri="{FF2B5EF4-FFF2-40B4-BE49-F238E27FC236}">
                  <a16:creationId xmlns:a16="http://schemas.microsoft.com/office/drawing/2014/main" id="{945DDBB2-A130-B776-F6DD-47536BF3B2BC}"/>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Inès</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85449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animBg="1"/>
      <p:bldP spid="22" grpId="0"/>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a:t>
            </a:r>
            <a:r>
              <a:rPr lang="fr-FR" sz="2000" err="1">
                <a:solidFill>
                  <a:schemeClr val="tx2">
                    <a:lumMod val="90000"/>
                    <a:lumOff val="10000"/>
                  </a:schemeClr>
                </a:solidFill>
                <a:latin typeface="Amasis MT Pro" panose="02040504050005020304" pitchFamily="18" charset="0"/>
              </a:rPr>
              <a:t>with</a:t>
            </a:r>
            <a:r>
              <a:rPr lang="fr-FR" sz="2000">
                <a:solidFill>
                  <a:schemeClr val="tx2">
                    <a:lumMod val="90000"/>
                    <a:lumOff val="10000"/>
                  </a:schemeClr>
                </a:solidFill>
                <a:latin typeface="Amasis MT Pro" panose="02040504050005020304" pitchFamily="18" charset="0"/>
              </a:rPr>
              <a:t> the Raspberry Pi</a:t>
            </a:r>
            <a:endParaRPr lang="fr-FR" sz="2000">
              <a:solidFill>
                <a:schemeClr val="tx2">
                  <a:lumMod val="90000"/>
                  <a:lumOff val="10000"/>
                </a:schemeClr>
              </a:solidFill>
            </a:endParaRPr>
          </a:p>
        </p:txBody>
      </p:sp>
      <p:sp>
        <p:nvSpPr>
          <p:cNvPr id="7" name="Titre 1">
            <a:extLst>
              <a:ext uri="{FF2B5EF4-FFF2-40B4-BE49-F238E27FC236}">
                <a16:creationId xmlns:a16="http://schemas.microsoft.com/office/drawing/2014/main" id="{96FB47BE-E559-EE27-EBAC-86D1247A73C5}"/>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sp>
        <p:nvSpPr>
          <p:cNvPr id="9" name="Titre 1">
            <a:extLst>
              <a:ext uri="{FF2B5EF4-FFF2-40B4-BE49-F238E27FC236}">
                <a16:creationId xmlns:a16="http://schemas.microsoft.com/office/drawing/2014/main" id="{B612BC38-8DAB-A829-3A12-51A99E730FFC}"/>
              </a:ext>
            </a:extLst>
          </p:cNvPr>
          <p:cNvSpPr txBox="1">
            <a:spLocks/>
          </p:cNvSpPr>
          <p:nvPr/>
        </p:nvSpPr>
        <p:spPr>
          <a:xfrm>
            <a:off x="436062" y="-455459"/>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PID Simulation with MATLAB</a:t>
            </a:r>
            <a:endParaRPr lang="fr-FR" sz="2000">
              <a:solidFill>
                <a:schemeClr val="tx2">
                  <a:lumMod val="90000"/>
                  <a:lumOff val="10000"/>
                </a:schemeClr>
              </a:solidFill>
            </a:endParaRPr>
          </a:p>
        </p:txBody>
      </p:sp>
      <p:sp>
        <p:nvSpPr>
          <p:cNvPr id="10" name="ZoneTexte 9">
            <a:extLst>
              <a:ext uri="{FF2B5EF4-FFF2-40B4-BE49-F238E27FC236}">
                <a16:creationId xmlns:a16="http://schemas.microsoft.com/office/drawing/2014/main" id="{0117E640-4AAD-305A-F69C-3B3778E2A363}"/>
              </a:ext>
            </a:extLst>
          </p:cNvPr>
          <p:cNvSpPr txBox="1"/>
          <p:nvPr/>
        </p:nvSpPr>
        <p:spPr>
          <a:xfrm>
            <a:off x="710894" y="1219633"/>
            <a:ext cx="10770211"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a:solidFill>
                  <a:schemeClr val="accent1">
                    <a:lumMod val="50000"/>
                  </a:schemeClr>
                </a:solidFill>
                <a:latin typeface="Amasis MT Pro" panose="02040504050005020304" pitchFamily="18" charset="0"/>
                <a:cs typeface="Arial"/>
              </a:rPr>
              <a:t>Have</a:t>
            </a:r>
            <a:r>
              <a:rPr lang="fr-FR" sz="2000" b="1">
                <a:solidFill>
                  <a:schemeClr val="accent1">
                    <a:lumMod val="50000"/>
                  </a:schemeClr>
                </a:solidFill>
                <a:latin typeface="Amasis MT Pro" panose="02040504050005020304" pitchFamily="18" charset="0"/>
                <a:ea typeface="+mn-lt"/>
                <a:cs typeface="+mn-lt"/>
              </a:rPr>
              <a:t> a </a:t>
            </a:r>
            <a:r>
              <a:rPr lang="fr-FR" sz="2000" b="1" err="1">
                <a:solidFill>
                  <a:schemeClr val="accent1">
                    <a:lumMod val="50000"/>
                  </a:schemeClr>
                </a:solidFill>
                <a:latin typeface="Amasis MT Pro" panose="02040504050005020304" pitchFamily="18" charset="0"/>
                <a:ea typeface="+mn-lt"/>
                <a:cs typeface="+mn-lt"/>
              </a:rPr>
              <a:t>better</a:t>
            </a:r>
            <a:r>
              <a:rPr lang="fr-FR" sz="2000" b="1">
                <a:solidFill>
                  <a:schemeClr val="accent1">
                    <a:lumMod val="50000"/>
                  </a:schemeClr>
                </a:solidFill>
                <a:latin typeface="Amasis MT Pro" panose="02040504050005020304" pitchFamily="18" charset="0"/>
                <a:ea typeface="+mn-lt"/>
                <a:cs typeface="+mn-lt"/>
              </a:rPr>
              <a:t> time </a:t>
            </a:r>
            <a:r>
              <a:rPr lang="fr-FR" sz="2000" b="1" err="1">
                <a:solidFill>
                  <a:schemeClr val="accent1">
                    <a:lumMod val="50000"/>
                  </a:schemeClr>
                </a:solidFill>
                <a:latin typeface="Amasis MT Pro" panose="02040504050005020304" pitchFamily="18" charset="0"/>
                <a:ea typeface="+mn-lt"/>
                <a:cs typeface="+mn-lt"/>
              </a:rPr>
              <a:t>response</a:t>
            </a:r>
            <a:r>
              <a:rPr lang="fr-FR" sz="2000" b="1">
                <a:latin typeface="Amasis MT Pro" panose="02040504050005020304" pitchFamily="18" charset="0"/>
                <a:ea typeface="+mn-lt"/>
                <a:cs typeface="+mn-lt"/>
              </a:rPr>
              <a:t>             </a:t>
            </a:r>
            <a:r>
              <a:rPr lang="fr-FR" sz="2000" b="1" err="1">
                <a:latin typeface="Amasis MT Pro" panose="02040504050005020304" pitchFamily="18" charset="0"/>
                <a:ea typeface="+mn-lt"/>
                <a:cs typeface="+mn-lt"/>
              </a:rPr>
              <a:t>Identify</a:t>
            </a:r>
            <a:r>
              <a:rPr lang="fr-FR" sz="2000" b="1">
                <a:latin typeface="Amasis MT Pro" panose="02040504050005020304" pitchFamily="18" charset="0"/>
                <a:ea typeface="+mn-lt"/>
                <a:cs typeface="+mn-lt"/>
              </a:rPr>
              <a:t> + Move the code in the </a:t>
            </a:r>
            <a:r>
              <a:rPr lang="fr-FR" sz="2000" b="1" err="1">
                <a:latin typeface="Amasis MT Pro" panose="02040504050005020304" pitchFamily="18" charset="0"/>
                <a:ea typeface="+mn-lt"/>
                <a:cs typeface="+mn-lt"/>
              </a:rPr>
              <a:t>loo</a:t>
            </a:r>
            <a:r>
              <a:rPr lang="fr-FR" b="1" err="1">
                <a:ea typeface="+mn-lt"/>
                <a:cs typeface="+mn-lt"/>
              </a:rPr>
              <a:t>p</a:t>
            </a:r>
            <a:r>
              <a:rPr lang="fr-FR" b="1">
                <a:ea typeface="+mn-lt"/>
                <a:cs typeface="+mn-lt"/>
              </a:rPr>
              <a:t> </a:t>
            </a:r>
            <a:br>
              <a:rPr lang="fr-FR" b="1">
                <a:ea typeface="+mn-lt"/>
                <a:cs typeface="+mn-lt"/>
              </a:rPr>
            </a:br>
            <a:endParaRPr lang="fr-FR" b="1">
              <a:latin typeface="Arial"/>
              <a:ea typeface="+mn-lt"/>
              <a:cs typeface="+mn-lt"/>
            </a:endParaRPr>
          </a:p>
          <a:p>
            <a:endParaRPr lang="fr-FR">
              <a:latin typeface="Amasis MT Pro"/>
              <a:cs typeface="Arial"/>
            </a:endParaRPr>
          </a:p>
          <a:p>
            <a:endParaRPr lang="fr-FR">
              <a:cs typeface="Arial"/>
            </a:endParaRPr>
          </a:p>
          <a:p>
            <a:endParaRPr lang="fr-FR">
              <a:cs typeface="Arial"/>
            </a:endParaRPr>
          </a:p>
        </p:txBody>
      </p:sp>
      <p:sp>
        <p:nvSpPr>
          <p:cNvPr id="11" name="Rectangle 10">
            <a:extLst>
              <a:ext uri="{FF2B5EF4-FFF2-40B4-BE49-F238E27FC236}">
                <a16:creationId xmlns:a16="http://schemas.microsoft.com/office/drawing/2014/main" id="{65CE4B0B-1244-D1AB-C849-DBFAA32EBDF8}"/>
              </a:ext>
            </a:extLst>
          </p:cNvPr>
          <p:cNvSpPr/>
          <p:nvPr/>
        </p:nvSpPr>
        <p:spPr>
          <a:xfrm>
            <a:off x="438977" y="2252869"/>
            <a:ext cx="4572000" cy="13141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b="1" err="1">
                <a:solidFill>
                  <a:schemeClr val="accent1">
                    <a:lumMod val="10000"/>
                  </a:schemeClr>
                </a:solidFill>
                <a:latin typeface="Amasis MT Pro" panose="02040504050005020304" pitchFamily="18" charset="0"/>
                <a:cs typeface="Arial"/>
              </a:rPr>
              <a:t>Declarative</a:t>
            </a:r>
            <a:r>
              <a:rPr lang="fr-FR" b="1">
                <a:solidFill>
                  <a:schemeClr val="accent1">
                    <a:lumMod val="10000"/>
                  </a:schemeClr>
                </a:solidFill>
                <a:cs typeface="Arial"/>
              </a:rPr>
              <a:t> </a:t>
            </a:r>
            <a:r>
              <a:rPr lang="fr-FR" b="1">
                <a:solidFill>
                  <a:schemeClr val="accent1">
                    <a:lumMod val="10000"/>
                  </a:schemeClr>
                </a:solidFill>
                <a:latin typeface="Amasis MT Pro" panose="02040504050005020304" pitchFamily="18" charset="0"/>
                <a:cs typeface="Arial"/>
              </a:rPr>
              <a:t>Part</a:t>
            </a:r>
          </a:p>
        </p:txBody>
      </p:sp>
      <p:sp>
        <p:nvSpPr>
          <p:cNvPr id="12" name="Rectangle 11">
            <a:extLst>
              <a:ext uri="{FF2B5EF4-FFF2-40B4-BE49-F238E27FC236}">
                <a16:creationId xmlns:a16="http://schemas.microsoft.com/office/drawing/2014/main" id="{0840339F-3A0E-8599-19F9-EB154F73E29E}"/>
              </a:ext>
            </a:extLst>
          </p:cNvPr>
          <p:cNvSpPr/>
          <p:nvPr/>
        </p:nvSpPr>
        <p:spPr>
          <a:xfrm>
            <a:off x="438976" y="3854174"/>
            <a:ext cx="4572000" cy="1314173"/>
          </a:xfrm>
          <a:prstGeom prst="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fr-FR" b="1" err="1">
                <a:solidFill>
                  <a:schemeClr val="accent1">
                    <a:lumMod val="10000"/>
                  </a:schemeClr>
                </a:solidFill>
                <a:latin typeface="Amasis MT Pro" panose="02040504050005020304" pitchFamily="18" charset="0"/>
                <a:cs typeface="Arial"/>
              </a:rPr>
              <a:t>While</a:t>
            </a:r>
            <a:r>
              <a:rPr lang="fr-FR">
                <a:solidFill>
                  <a:schemeClr val="accent1">
                    <a:lumMod val="10000"/>
                  </a:schemeClr>
                </a:solidFill>
                <a:latin typeface="Amasis MT Pro" panose="02040504050005020304" pitchFamily="18" charset="0"/>
                <a:cs typeface="Arial"/>
              </a:rPr>
              <a:t> </a:t>
            </a:r>
            <a:r>
              <a:rPr lang="fr-FR" b="1" err="1">
                <a:solidFill>
                  <a:schemeClr val="accent1">
                    <a:lumMod val="10000"/>
                  </a:schemeClr>
                </a:solidFill>
                <a:latin typeface="Amasis MT Pro" panose="02040504050005020304" pitchFamily="18" charset="0"/>
                <a:cs typeface="Arial"/>
              </a:rPr>
              <a:t>loop</a:t>
            </a:r>
            <a:endParaRPr lang="fr-FR" b="1">
              <a:solidFill>
                <a:schemeClr val="accent1">
                  <a:lumMod val="10000"/>
                </a:schemeClr>
              </a:solidFill>
              <a:latin typeface="Amasis MT Pro" panose="02040504050005020304" pitchFamily="18" charset="0"/>
            </a:endParaRPr>
          </a:p>
        </p:txBody>
      </p:sp>
      <p:sp>
        <p:nvSpPr>
          <p:cNvPr id="13" name="ZoneTexte 12">
            <a:extLst>
              <a:ext uri="{FF2B5EF4-FFF2-40B4-BE49-F238E27FC236}">
                <a16:creationId xmlns:a16="http://schemas.microsoft.com/office/drawing/2014/main" id="{6D5BC836-AB6D-0B79-B844-15DB81E049C3}"/>
              </a:ext>
            </a:extLst>
          </p:cNvPr>
          <p:cNvSpPr txBox="1"/>
          <p:nvPr/>
        </p:nvSpPr>
        <p:spPr>
          <a:xfrm>
            <a:off x="5742607" y="2736022"/>
            <a:ext cx="60076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Amasis MT Pro" panose="02040504050005020304" pitchFamily="18" charset="0"/>
                <a:cs typeface="Arial"/>
              </a:rPr>
              <a:t>GPIO and variables/constant </a:t>
            </a:r>
            <a:r>
              <a:rPr lang="fr-FR" err="1">
                <a:latin typeface="Amasis MT Pro" panose="02040504050005020304" pitchFamily="18" charset="0"/>
                <a:cs typeface="Arial"/>
              </a:rPr>
              <a:t>declaration</a:t>
            </a:r>
            <a:r>
              <a:rPr lang="fr-FR">
                <a:latin typeface="Amasis MT Pro" panose="02040504050005020304" pitchFamily="18" charset="0"/>
                <a:cs typeface="Arial"/>
              </a:rPr>
              <a:t>  </a:t>
            </a:r>
            <a:br>
              <a:rPr lang="fr-FR">
                <a:latin typeface="Amasis MT Pro" panose="02040504050005020304" pitchFamily="18" charset="0"/>
                <a:cs typeface="Arial"/>
              </a:rPr>
            </a:br>
            <a:r>
              <a:rPr lang="fr-FR">
                <a:latin typeface="Amasis MT Pro" panose="02040504050005020304" pitchFamily="18" charset="0"/>
                <a:cs typeface="Arial"/>
              </a:rPr>
              <a:t>One time </a:t>
            </a:r>
            <a:r>
              <a:rPr lang="fr-FR" err="1">
                <a:latin typeface="Amasis MT Pro" panose="02040504050005020304" pitchFamily="18" charset="0"/>
                <a:cs typeface="Arial"/>
              </a:rPr>
              <a:t>only</a:t>
            </a:r>
            <a:r>
              <a:rPr lang="fr-FR">
                <a:latin typeface="Amasis MT Pro" panose="02040504050005020304" pitchFamily="18" charset="0"/>
                <a:cs typeface="Arial"/>
              </a:rPr>
              <a:t> </a:t>
            </a:r>
            <a:r>
              <a:rPr lang="fr-FR" err="1">
                <a:latin typeface="Amasis MT Pro" panose="02040504050005020304" pitchFamily="18" charset="0"/>
                <a:cs typeface="Arial"/>
              </a:rPr>
              <a:t>execution</a:t>
            </a:r>
            <a:r>
              <a:rPr lang="fr-FR">
                <a:latin typeface="Amasis MT Pro" panose="02040504050005020304" pitchFamily="18" charset="0"/>
                <a:cs typeface="Arial"/>
              </a:rPr>
              <a:t> (about 4ms)</a:t>
            </a:r>
            <a:endParaRPr lang="fr-FR">
              <a:latin typeface="Amasis MT Pro" panose="02040504050005020304" pitchFamily="18" charset="0"/>
            </a:endParaRPr>
          </a:p>
        </p:txBody>
      </p:sp>
      <p:sp>
        <p:nvSpPr>
          <p:cNvPr id="14" name="ZoneTexte 13">
            <a:extLst>
              <a:ext uri="{FF2B5EF4-FFF2-40B4-BE49-F238E27FC236}">
                <a16:creationId xmlns:a16="http://schemas.microsoft.com/office/drawing/2014/main" id="{71710752-C2F0-2329-E427-04BC2610A94C}"/>
              </a:ext>
            </a:extLst>
          </p:cNvPr>
          <p:cNvSpPr txBox="1"/>
          <p:nvPr/>
        </p:nvSpPr>
        <p:spPr>
          <a:xfrm>
            <a:off x="5742607" y="4193763"/>
            <a:ext cx="63941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Amasis MT Pro" panose="02040504050005020304" pitchFamily="18" charset="0"/>
                <a:cs typeface="Arial"/>
              </a:rPr>
              <a:t>Real time </a:t>
            </a:r>
            <a:r>
              <a:rPr lang="fr-FR" err="1">
                <a:latin typeface="Amasis MT Pro" panose="02040504050005020304" pitchFamily="18" charset="0"/>
                <a:cs typeface="Arial"/>
              </a:rPr>
              <a:t>calculus</a:t>
            </a:r>
            <a:r>
              <a:rPr lang="fr-FR">
                <a:latin typeface="Amasis MT Pro" panose="02040504050005020304" pitchFamily="18" charset="0"/>
                <a:cs typeface="Arial"/>
              </a:rPr>
              <a:t> </a:t>
            </a:r>
            <a:r>
              <a:rPr lang="fr-FR" err="1">
                <a:latin typeface="Amasis MT Pro" panose="02040504050005020304" pitchFamily="18" charset="0"/>
                <a:cs typeface="Arial"/>
              </a:rPr>
              <a:t>computing</a:t>
            </a:r>
            <a:r>
              <a:rPr lang="fr-FR">
                <a:latin typeface="Amasis MT Pro" panose="02040504050005020304" pitchFamily="18" charset="0"/>
                <a:cs typeface="Arial"/>
              </a:rPr>
              <a:t> </a:t>
            </a:r>
            <a:br>
              <a:rPr lang="fr-FR">
                <a:latin typeface="Amasis MT Pro" panose="02040504050005020304" pitchFamily="18" charset="0"/>
                <a:cs typeface="Arial"/>
              </a:rPr>
            </a:br>
            <a:r>
              <a:rPr lang="fr-FR" err="1">
                <a:latin typeface="Amasis MT Pro" panose="02040504050005020304" pitchFamily="18" charset="0"/>
                <a:cs typeface="Arial"/>
              </a:rPr>
              <a:t>Regularly</a:t>
            </a:r>
            <a:r>
              <a:rPr lang="fr-FR">
                <a:latin typeface="Amasis MT Pro" panose="02040504050005020304" pitchFamily="18" charset="0"/>
                <a:cs typeface="Arial"/>
              </a:rPr>
              <a:t> </a:t>
            </a:r>
            <a:r>
              <a:rPr lang="fr-FR" err="1">
                <a:latin typeface="Amasis MT Pro" panose="02040504050005020304" pitchFamily="18" charset="0"/>
                <a:cs typeface="Arial"/>
              </a:rPr>
              <a:t>executed</a:t>
            </a:r>
            <a:r>
              <a:rPr lang="fr-FR">
                <a:latin typeface="Amasis MT Pro" panose="02040504050005020304" pitchFamily="18" charset="0"/>
                <a:cs typeface="Arial"/>
              </a:rPr>
              <a:t> = time issue and optimisation to do</a:t>
            </a:r>
          </a:p>
        </p:txBody>
      </p:sp>
      <p:sp>
        <p:nvSpPr>
          <p:cNvPr id="16" name="Accolade ouvrante 15">
            <a:extLst>
              <a:ext uri="{FF2B5EF4-FFF2-40B4-BE49-F238E27FC236}">
                <a16:creationId xmlns:a16="http://schemas.microsoft.com/office/drawing/2014/main" id="{0F2267FD-2CFC-F5E0-AC1A-3E33B28E7DCF}"/>
              </a:ext>
            </a:extLst>
          </p:cNvPr>
          <p:cNvSpPr/>
          <p:nvPr/>
        </p:nvSpPr>
        <p:spPr>
          <a:xfrm>
            <a:off x="5345042" y="4011543"/>
            <a:ext cx="563217" cy="99391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highlight>
                <a:srgbClr val="000000"/>
              </a:highlight>
              <a:cs typeface="Arial"/>
            </a:endParaRPr>
          </a:p>
        </p:txBody>
      </p:sp>
      <p:sp>
        <p:nvSpPr>
          <p:cNvPr id="17" name="Accolade ouvrante 16">
            <a:extLst>
              <a:ext uri="{FF2B5EF4-FFF2-40B4-BE49-F238E27FC236}">
                <a16:creationId xmlns:a16="http://schemas.microsoft.com/office/drawing/2014/main" id="{9B024D49-8C90-7E8F-701B-8A29916642C7}"/>
              </a:ext>
            </a:extLst>
          </p:cNvPr>
          <p:cNvSpPr/>
          <p:nvPr/>
        </p:nvSpPr>
        <p:spPr>
          <a:xfrm>
            <a:off x="5345042" y="2564847"/>
            <a:ext cx="563217" cy="99391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highlight>
                <a:srgbClr val="000000"/>
              </a:highlight>
              <a:cs typeface="Arial"/>
            </a:endParaRPr>
          </a:p>
        </p:txBody>
      </p:sp>
      <p:grpSp>
        <p:nvGrpSpPr>
          <p:cNvPr id="15" name="Groupe 14">
            <a:extLst>
              <a:ext uri="{FF2B5EF4-FFF2-40B4-BE49-F238E27FC236}">
                <a16:creationId xmlns:a16="http://schemas.microsoft.com/office/drawing/2014/main" id="{EFA93CEA-D79C-4E1C-3E07-BB51054E00FD}"/>
              </a:ext>
            </a:extLst>
          </p:cNvPr>
          <p:cNvGrpSpPr/>
          <p:nvPr/>
        </p:nvGrpSpPr>
        <p:grpSpPr>
          <a:xfrm>
            <a:off x="1514856" y="6445419"/>
            <a:ext cx="2592962" cy="395249"/>
            <a:chOff x="1514856" y="6445419"/>
            <a:chExt cx="2592962" cy="395249"/>
          </a:xfrm>
        </p:grpSpPr>
        <p:pic>
          <p:nvPicPr>
            <p:cNvPr id="18" name="Picture 4" descr="Parlant - Icônes gens gratuites">
              <a:extLst>
                <a:ext uri="{FF2B5EF4-FFF2-40B4-BE49-F238E27FC236}">
                  <a16:creationId xmlns:a16="http://schemas.microsoft.com/office/drawing/2014/main" id="{F818D72C-AB4B-5F25-31C8-5A7380C31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9" name="Titre 1">
              <a:extLst>
                <a:ext uri="{FF2B5EF4-FFF2-40B4-BE49-F238E27FC236}">
                  <a16:creationId xmlns:a16="http://schemas.microsoft.com/office/drawing/2014/main" id="{6D5BA914-7B44-A7FD-4F62-607A0AE1032C}"/>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
        <p:nvSpPr>
          <p:cNvPr id="3" name="Espace réservé du numéro de diapositive 5">
            <a:extLst>
              <a:ext uri="{FF2B5EF4-FFF2-40B4-BE49-F238E27FC236}">
                <a16:creationId xmlns:a16="http://schemas.microsoft.com/office/drawing/2014/main" id="{BED44784-1AE8-B552-7C81-264ADF2128EC}"/>
              </a:ext>
            </a:extLst>
          </p:cNvPr>
          <p:cNvSpPr txBox="1">
            <a:spLocks/>
          </p:cNvSpPr>
          <p:nvPr/>
        </p:nvSpPr>
        <p:spPr>
          <a:xfrm>
            <a:off x="9336024" y="6492875"/>
            <a:ext cx="2743200" cy="246888"/>
          </a:xfrm>
          <a:prstGeom prst="rect">
            <a:avLst/>
          </a:prstGeom>
        </p:spPr>
        <p:txBody>
          <a:bodyPr vert="horz" lIns="36000" tIns="36000" rIns="36000" bIns="36000" rtlCol="0" anchor="ctr"/>
          <a:lstStyle>
            <a:defPPr>
              <a:defRPr lang="fr-FR"/>
            </a:defPPr>
            <a:lvl1pPr marL="0" algn="r" defTabSz="914400" rtl="0" eaLnBrk="1" latinLnBrk="0" hangingPunct="1">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94568-A123-CF43-B37D-0430507FD9CE}" type="slidenum">
              <a:rPr lang="fr-FR" sz="1400" smtClean="0"/>
              <a:pPr/>
              <a:t>21</a:t>
            </a:fld>
            <a:endParaRPr lang="fr-FR" sz="1400"/>
          </a:p>
        </p:txBody>
      </p:sp>
      <p:cxnSp>
        <p:nvCxnSpPr>
          <p:cNvPr id="8" name="Connecteur droit avec flèche 7">
            <a:extLst>
              <a:ext uri="{FF2B5EF4-FFF2-40B4-BE49-F238E27FC236}">
                <a16:creationId xmlns:a16="http://schemas.microsoft.com/office/drawing/2014/main" id="{368B9FB0-91C1-9686-A4F4-20C31C9BBB0F}"/>
              </a:ext>
            </a:extLst>
          </p:cNvPr>
          <p:cNvCxnSpPr>
            <a:cxnSpLocks/>
          </p:cNvCxnSpPr>
          <p:nvPr/>
        </p:nvCxnSpPr>
        <p:spPr>
          <a:xfrm flipV="1">
            <a:off x="4628012" y="1428302"/>
            <a:ext cx="1684088" cy="110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45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6AA26FBD-FBAC-9D8D-89C0-A019541F3C77}"/>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7DF24F39-77AD-C392-1C1F-9ED1BBB702A1}"/>
              </a:ext>
            </a:extLst>
          </p:cNvPr>
          <p:cNvSpPr>
            <a:spLocks noGrp="1"/>
          </p:cNvSpPr>
          <p:nvPr>
            <p:ph type="sldNum" sz="quarter" idx="12"/>
          </p:nvPr>
        </p:nvSpPr>
        <p:spPr/>
        <p:txBody>
          <a:bodyPr/>
          <a:lstStyle/>
          <a:p>
            <a:fld id="{3F394568-A123-CF43-B37D-0430507FD9CE}" type="slidenum">
              <a:rPr lang="fr-FR" sz="1400" smtClean="0"/>
              <a:pPr/>
              <a:t>22</a:t>
            </a:fld>
            <a:endParaRPr lang="fr-FR" sz="1400"/>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with the Raspberry Pi</a:t>
            </a:r>
            <a:endParaRPr lang="fr-FR" sz="2000">
              <a:solidFill>
                <a:schemeClr val="tx2">
                  <a:lumMod val="90000"/>
                  <a:lumOff val="10000"/>
                </a:schemeClr>
              </a:solidFill>
            </a:endParaRPr>
          </a:p>
        </p:txBody>
      </p:sp>
      <p:sp>
        <p:nvSpPr>
          <p:cNvPr id="7" name="Titre 1">
            <a:extLst>
              <a:ext uri="{FF2B5EF4-FFF2-40B4-BE49-F238E27FC236}">
                <a16:creationId xmlns:a16="http://schemas.microsoft.com/office/drawing/2014/main" id="{96FB47BE-E559-EE27-EBAC-86D1247A73C5}"/>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pic>
        <p:nvPicPr>
          <p:cNvPr id="11" name="Image 10" descr="Une image contenant Rectangle, ligne, carré, Parallèle&#10;&#10;Description générée automatiquement">
            <a:extLst>
              <a:ext uri="{FF2B5EF4-FFF2-40B4-BE49-F238E27FC236}">
                <a16:creationId xmlns:a16="http://schemas.microsoft.com/office/drawing/2014/main" id="{A04DEFB3-E7B0-B493-432E-E968472C6A95}"/>
              </a:ext>
            </a:extLst>
          </p:cNvPr>
          <p:cNvPicPr>
            <a:picLocks noChangeAspect="1"/>
          </p:cNvPicPr>
          <p:nvPr/>
        </p:nvPicPr>
        <p:blipFill>
          <a:blip r:embed="rId2"/>
          <a:stretch>
            <a:fillRect/>
          </a:stretch>
        </p:blipFill>
        <p:spPr>
          <a:xfrm>
            <a:off x="2151269" y="3783359"/>
            <a:ext cx="7370417" cy="1886502"/>
          </a:xfrm>
          <a:prstGeom prst="rect">
            <a:avLst/>
          </a:prstGeom>
        </p:spPr>
      </p:pic>
      <p:sp>
        <p:nvSpPr>
          <p:cNvPr id="14" name="Parenthèse ouvrante 13">
            <a:extLst>
              <a:ext uri="{FF2B5EF4-FFF2-40B4-BE49-F238E27FC236}">
                <a16:creationId xmlns:a16="http://schemas.microsoft.com/office/drawing/2014/main" id="{5E5809E1-8443-14BB-4021-E81666206FBB}"/>
              </a:ext>
            </a:extLst>
          </p:cNvPr>
          <p:cNvSpPr/>
          <p:nvPr/>
        </p:nvSpPr>
        <p:spPr>
          <a:xfrm rot="5400000">
            <a:off x="2984860" y="3685873"/>
            <a:ext cx="375477" cy="784087"/>
          </a:xfrm>
          <a:prstGeom prst="leftBracket">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Parenthèse ouvrante 16">
            <a:extLst>
              <a:ext uri="{FF2B5EF4-FFF2-40B4-BE49-F238E27FC236}">
                <a16:creationId xmlns:a16="http://schemas.microsoft.com/office/drawing/2014/main" id="{6FC4DE13-DA2F-CFDA-7E25-09B137138D12}"/>
              </a:ext>
            </a:extLst>
          </p:cNvPr>
          <p:cNvSpPr/>
          <p:nvPr/>
        </p:nvSpPr>
        <p:spPr>
          <a:xfrm rot="5400000">
            <a:off x="3768947" y="3685873"/>
            <a:ext cx="375477" cy="784087"/>
          </a:xfrm>
          <a:prstGeom prst="leftBracket">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Parenthèse ouvrante 17">
            <a:extLst>
              <a:ext uri="{FF2B5EF4-FFF2-40B4-BE49-F238E27FC236}">
                <a16:creationId xmlns:a16="http://schemas.microsoft.com/office/drawing/2014/main" id="{CE18EE8D-B710-08A9-C311-3154F64C0AC2}"/>
              </a:ext>
            </a:extLst>
          </p:cNvPr>
          <p:cNvSpPr/>
          <p:nvPr/>
        </p:nvSpPr>
        <p:spPr>
          <a:xfrm rot="5400000">
            <a:off x="4553034" y="3685873"/>
            <a:ext cx="375477" cy="784087"/>
          </a:xfrm>
          <a:prstGeom prst="leftBracket">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029C65E2-9BE2-F291-6B22-D3C39484471E}"/>
              </a:ext>
            </a:extLst>
          </p:cNvPr>
          <p:cNvSpPr/>
          <p:nvPr/>
        </p:nvSpPr>
        <p:spPr>
          <a:xfrm rot="5400000">
            <a:off x="5337120" y="3685873"/>
            <a:ext cx="375477" cy="784087"/>
          </a:xfrm>
          <a:prstGeom prst="leftBracket">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ZoneTexte 19">
            <a:extLst>
              <a:ext uri="{FF2B5EF4-FFF2-40B4-BE49-F238E27FC236}">
                <a16:creationId xmlns:a16="http://schemas.microsoft.com/office/drawing/2014/main" id="{758B77FA-79C8-C5E8-1503-30EFEEB98083}"/>
              </a:ext>
            </a:extLst>
          </p:cNvPr>
          <p:cNvSpPr txBox="1"/>
          <p:nvPr/>
        </p:nvSpPr>
        <p:spPr>
          <a:xfrm>
            <a:off x="2708413" y="3348934"/>
            <a:ext cx="3809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Arial"/>
              </a:rPr>
              <a:t>     t1     t2     t3    t4</a:t>
            </a:r>
          </a:p>
        </p:txBody>
      </p:sp>
      <p:sp>
        <p:nvSpPr>
          <p:cNvPr id="21" name="ZoneTexte 20">
            <a:extLst>
              <a:ext uri="{FF2B5EF4-FFF2-40B4-BE49-F238E27FC236}">
                <a16:creationId xmlns:a16="http://schemas.microsoft.com/office/drawing/2014/main" id="{66714909-0BC8-BD53-71D3-5CBE371A47E7}"/>
              </a:ext>
            </a:extLst>
          </p:cNvPr>
          <p:cNvSpPr txBox="1"/>
          <p:nvPr/>
        </p:nvSpPr>
        <p:spPr>
          <a:xfrm>
            <a:off x="6076675" y="3558759"/>
            <a:ext cx="47597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4000">
                <a:cs typeface="Arial"/>
              </a:rPr>
              <a:t>…....</a:t>
            </a:r>
          </a:p>
        </p:txBody>
      </p:sp>
      <p:sp>
        <p:nvSpPr>
          <p:cNvPr id="23" name="Parenthèse ouvrante 22">
            <a:extLst>
              <a:ext uri="{FF2B5EF4-FFF2-40B4-BE49-F238E27FC236}">
                <a16:creationId xmlns:a16="http://schemas.microsoft.com/office/drawing/2014/main" id="{483D79B9-2D64-2222-F87C-28B351491985}"/>
              </a:ext>
            </a:extLst>
          </p:cNvPr>
          <p:cNvSpPr/>
          <p:nvPr/>
        </p:nvSpPr>
        <p:spPr>
          <a:xfrm>
            <a:off x="1516076" y="1234221"/>
            <a:ext cx="386520" cy="1203738"/>
          </a:xfrm>
          <a:prstGeom prst="leftBracket">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6A14638F-5389-1A39-C6A9-094107C8746D}"/>
              </a:ext>
            </a:extLst>
          </p:cNvPr>
          <p:cNvSpPr txBox="1"/>
          <p:nvPr/>
        </p:nvSpPr>
        <p:spPr>
          <a:xfrm>
            <a:off x="781878" y="16543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     t1    </a:t>
            </a:r>
            <a:endParaRPr lang="en-US">
              <a:cs typeface="Arial"/>
            </a:endParaRPr>
          </a:p>
        </p:txBody>
      </p:sp>
      <p:sp>
        <p:nvSpPr>
          <p:cNvPr id="25" name="Flèche : courbe vers la droite 24">
            <a:extLst>
              <a:ext uri="{FF2B5EF4-FFF2-40B4-BE49-F238E27FC236}">
                <a16:creationId xmlns:a16="http://schemas.microsoft.com/office/drawing/2014/main" id="{C8FEFEA3-779E-94E2-2C39-1209538A8BD5}"/>
              </a:ext>
            </a:extLst>
          </p:cNvPr>
          <p:cNvSpPr/>
          <p:nvPr/>
        </p:nvSpPr>
        <p:spPr>
          <a:xfrm>
            <a:off x="276086" y="2611782"/>
            <a:ext cx="1004956" cy="1656521"/>
          </a:xfrm>
          <a:prstGeom prst="curved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endParaRPr>
          </a:p>
        </p:txBody>
      </p:sp>
      <p:grpSp>
        <p:nvGrpSpPr>
          <p:cNvPr id="10" name="Groupe 9">
            <a:extLst>
              <a:ext uri="{FF2B5EF4-FFF2-40B4-BE49-F238E27FC236}">
                <a16:creationId xmlns:a16="http://schemas.microsoft.com/office/drawing/2014/main" id="{AE5D1A33-B466-99AE-E7F1-6E3ED2536E1C}"/>
              </a:ext>
            </a:extLst>
          </p:cNvPr>
          <p:cNvGrpSpPr/>
          <p:nvPr/>
        </p:nvGrpSpPr>
        <p:grpSpPr>
          <a:xfrm>
            <a:off x="1514856" y="6445419"/>
            <a:ext cx="2592962" cy="395249"/>
            <a:chOff x="1514856" y="6445419"/>
            <a:chExt cx="2592962" cy="395249"/>
          </a:xfrm>
        </p:grpSpPr>
        <p:pic>
          <p:nvPicPr>
            <p:cNvPr id="8" name="Picture 4" descr="Parlant - Icônes gens gratuites">
              <a:extLst>
                <a:ext uri="{FF2B5EF4-FFF2-40B4-BE49-F238E27FC236}">
                  <a16:creationId xmlns:a16="http://schemas.microsoft.com/office/drawing/2014/main" id="{E5FE6A56-DA7A-468C-EAD2-F3BD6780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99CBF3EB-C4EC-62E9-30C6-BCB098F9347E}"/>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pic>
        <p:nvPicPr>
          <p:cNvPr id="3" name="Image 2" descr="Une image contenant texte, capture d’écran, Police&#10;&#10;Description générée automatiquement">
            <a:extLst>
              <a:ext uri="{FF2B5EF4-FFF2-40B4-BE49-F238E27FC236}">
                <a16:creationId xmlns:a16="http://schemas.microsoft.com/office/drawing/2014/main" id="{528B7A57-E59F-3030-9AD3-C380422CB586}"/>
              </a:ext>
            </a:extLst>
          </p:cNvPr>
          <p:cNvPicPr>
            <a:picLocks noChangeAspect="1"/>
          </p:cNvPicPr>
          <p:nvPr/>
        </p:nvPicPr>
        <p:blipFill>
          <a:blip r:embed="rId4"/>
          <a:stretch>
            <a:fillRect/>
          </a:stretch>
        </p:blipFill>
        <p:spPr>
          <a:xfrm>
            <a:off x="2150855" y="633758"/>
            <a:ext cx="6642376" cy="2155963"/>
          </a:xfrm>
          <a:prstGeom prst="rect">
            <a:avLst/>
          </a:prstGeom>
        </p:spPr>
      </p:pic>
    </p:spTree>
    <p:extLst>
      <p:ext uri="{BB962C8B-B14F-4D97-AF65-F5344CB8AC3E}">
        <p14:creationId xmlns:p14="http://schemas.microsoft.com/office/powerpoint/2010/main" val="15588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6AA26FBD-FBAC-9D8D-89C0-A019541F3C77}"/>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7DF24F39-77AD-C392-1C1F-9ED1BBB702A1}"/>
              </a:ext>
            </a:extLst>
          </p:cNvPr>
          <p:cNvSpPr>
            <a:spLocks noGrp="1"/>
          </p:cNvSpPr>
          <p:nvPr>
            <p:ph type="sldNum" sz="quarter" idx="12"/>
          </p:nvPr>
        </p:nvSpPr>
        <p:spPr/>
        <p:txBody>
          <a:bodyPr/>
          <a:lstStyle/>
          <a:p>
            <a:fld id="{3F394568-A123-CF43-B37D-0430507FD9CE}" type="slidenum">
              <a:rPr lang="fr-FR" sz="1400" smtClean="0"/>
              <a:pPr/>
              <a:t>23</a:t>
            </a:fld>
            <a:endParaRPr lang="fr-FR" sz="1400"/>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with the Raspberry Pi</a:t>
            </a:r>
            <a:endParaRPr lang="fr-FR" sz="2000">
              <a:solidFill>
                <a:schemeClr val="tx2">
                  <a:lumMod val="90000"/>
                  <a:lumOff val="10000"/>
                </a:schemeClr>
              </a:solidFill>
            </a:endParaRPr>
          </a:p>
        </p:txBody>
      </p:sp>
      <p:sp>
        <p:nvSpPr>
          <p:cNvPr id="7" name="Titre 1">
            <a:extLst>
              <a:ext uri="{FF2B5EF4-FFF2-40B4-BE49-F238E27FC236}">
                <a16:creationId xmlns:a16="http://schemas.microsoft.com/office/drawing/2014/main" id="{96FB47BE-E559-EE27-EBAC-86D1247A73C5}"/>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pic>
        <p:nvPicPr>
          <p:cNvPr id="9" name="Image 8" descr="Raspberry Pi Raspberry Pi Gpio Access | Raspberry Pi">
            <a:extLst>
              <a:ext uri="{FF2B5EF4-FFF2-40B4-BE49-F238E27FC236}">
                <a16:creationId xmlns:a16="http://schemas.microsoft.com/office/drawing/2014/main" id="{3693975F-73D8-EC8D-8C7E-3A6434D79A99}"/>
              </a:ext>
            </a:extLst>
          </p:cNvPr>
          <p:cNvPicPr>
            <a:picLocks noChangeAspect="1"/>
          </p:cNvPicPr>
          <p:nvPr/>
        </p:nvPicPr>
        <p:blipFill>
          <a:blip r:embed="rId2"/>
          <a:stretch>
            <a:fillRect/>
          </a:stretch>
        </p:blipFill>
        <p:spPr>
          <a:xfrm>
            <a:off x="283369" y="903488"/>
            <a:ext cx="4376082" cy="2917735"/>
          </a:xfrm>
          <a:prstGeom prst="rect">
            <a:avLst/>
          </a:prstGeom>
        </p:spPr>
      </p:pic>
      <p:sp>
        <p:nvSpPr>
          <p:cNvPr id="3" name="Ellipse 2">
            <a:extLst>
              <a:ext uri="{FF2B5EF4-FFF2-40B4-BE49-F238E27FC236}">
                <a16:creationId xmlns:a16="http://schemas.microsoft.com/office/drawing/2014/main" id="{3EEE0663-BD10-120F-DB40-34F25850E039}"/>
              </a:ext>
            </a:extLst>
          </p:cNvPr>
          <p:cNvSpPr/>
          <p:nvPr/>
        </p:nvSpPr>
        <p:spPr>
          <a:xfrm>
            <a:off x="2467053" y="2962584"/>
            <a:ext cx="690388" cy="17272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Oscilloscope - Icônes éducation gratuites">
            <a:extLst>
              <a:ext uri="{FF2B5EF4-FFF2-40B4-BE49-F238E27FC236}">
                <a16:creationId xmlns:a16="http://schemas.microsoft.com/office/drawing/2014/main" id="{DCDFEE59-5970-EAFF-3B6B-DE58C7002CB9}"/>
              </a:ext>
            </a:extLst>
          </p:cNvPr>
          <p:cNvPicPr>
            <a:picLocks noChangeAspect="1"/>
          </p:cNvPicPr>
          <p:nvPr/>
        </p:nvPicPr>
        <p:blipFill>
          <a:blip r:embed="rId3"/>
          <a:stretch>
            <a:fillRect/>
          </a:stretch>
        </p:blipFill>
        <p:spPr>
          <a:xfrm>
            <a:off x="1654313" y="4354444"/>
            <a:ext cx="2146853" cy="2124767"/>
          </a:xfrm>
          <a:prstGeom prst="rect">
            <a:avLst/>
          </a:prstGeom>
        </p:spPr>
      </p:pic>
      <p:sp>
        <p:nvSpPr>
          <p:cNvPr id="12" name="ZoneTexte 11">
            <a:extLst>
              <a:ext uri="{FF2B5EF4-FFF2-40B4-BE49-F238E27FC236}">
                <a16:creationId xmlns:a16="http://schemas.microsoft.com/office/drawing/2014/main" id="{DBE236FB-1317-A3E1-6D17-56A913C53761}"/>
              </a:ext>
            </a:extLst>
          </p:cNvPr>
          <p:cNvSpPr txBox="1"/>
          <p:nvPr/>
        </p:nvSpPr>
        <p:spPr>
          <a:xfrm>
            <a:off x="2203173" y="3619499"/>
            <a:ext cx="13390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5400">
                <a:cs typeface="Arial"/>
              </a:rPr>
              <a:t>+</a:t>
            </a:r>
          </a:p>
        </p:txBody>
      </p:sp>
      <p:pic>
        <p:nvPicPr>
          <p:cNvPr id="14" name="Image 13" descr="Une image contenant intérieur, mur, Appareils électroniques, câble&#10;&#10;Description générée automatiquement">
            <a:extLst>
              <a:ext uri="{FF2B5EF4-FFF2-40B4-BE49-F238E27FC236}">
                <a16:creationId xmlns:a16="http://schemas.microsoft.com/office/drawing/2014/main" id="{97E6E604-B800-B91A-CBC3-C365E4E62E99}"/>
              </a:ext>
            </a:extLst>
          </p:cNvPr>
          <p:cNvPicPr>
            <a:picLocks noChangeAspect="1"/>
          </p:cNvPicPr>
          <p:nvPr/>
        </p:nvPicPr>
        <p:blipFill>
          <a:blip r:embed="rId4"/>
          <a:stretch>
            <a:fillRect/>
          </a:stretch>
        </p:blipFill>
        <p:spPr>
          <a:xfrm>
            <a:off x="6406551" y="614691"/>
            <a:ext cx="4872766" cy="5277125"/>
          </a:xfrm>
          <a:prstGeom prst="rect">
            <a:avLst/>
          </a:prstGeom>
        </p:spPr>
      </p:pic>
      <p:sp>
        <p:nvSpPr>
          <p:cNvPr id="15" name="ZoneTexte 14">
            <a:extLst>
              <a:ext uri="{FF2B5EF4-FFF2-40B4-BE49-F238E27FC236}">
                <a16:creationId xmlns:a16="http://schemas.microsoft.com/office/drawing/2014/main" id="{68EE02AC-F351-EEE0-A0D8-8B44B04F60EB}"/>
              </a:ext>
            </a:extLst>
          </p:cNvPr>
          <p:cNvSpPr txBox="1"/>
          <p:nvPr/>
        </p:nvSpPr>
        <p:spPr>
          <a:xfrm>
            <a:off x="5162825" y="3442803"/>
            <a:ext cx="13390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5400">
                <a:cs typeface="Arial"/>
              </a:rPr>
              <a:t>=</a:t>
            </a:r>
          </a:p>
        </p:txBody>
      </p:sp>
      <p:grpSp>
        <p:nvGrpSpPr>
          <p:cNvPr id="11" name="Groupe 10">
            <a:extLst>
              <a:ext uri="{FF2B5EF4-FFF2-40B4-BE49-F238E27FC236}">
                <a16:creationId xmlns:a16="http://schemas.microsoft.com/office/drawing/2014/main" id="{01C9DB68-19E5-D0B2-21C7-A5EC98046471}"/>
              </a:ext>
            </a:extLst>
          </p:cNvPr>
          <p:cNvGrpSpPr/>
          <p:nvPr/>
        </p:nvGrpSpPr>
        <p:grpSpPr>
          <a:xfrm>
            <a:off x="1514856" y="6445419"/>
            <a:ext cx="2592962" cy="395249"/>
            <a:chOff x="1514856" y="6445419"/>
            <a:chExt cx="2592962" cy="395249"/>
          </a:xfrm>
        </p:grpSpPr>
        <p:pic>
          <p:nvPicPr>
            <p:cNvPr id="13" name="Picture 4" descr="Parlant - Icônes gens gratuites">
              <a:extLst>
                <a:ext uri="{FF2B5EF4-FFF2-40B4-BE49-F238E27FC236}">
                  <a16:creationId xmlns:a16="http://schemas.microsoft.com/office/drawing/2014/main" id="{A9D94720-E14A-564E-0009-2879CD8C6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a:extLst>
                <a:ext uri="{FF2B5EF4-FFF2-40B4-BE49-F238E27FC236}">
                  <a16:creationId xmlns:a16="http://schemas.microsoft.com/office/drawing/2014/main" id="{841CACAC-3DE9-9DAF-55EA-D8D9F172F9B4}"/>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39101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6AA26FBD-FBAC-9D8D-89C0-A019541F3C77}"/>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7DF24F39-77AD-C392-1C1F-9ED1BBB702A1}"/>
              </a:ext>
            </a:extLst>
          </p:cNvPr>
          <p:cNvSpPr>
            <a:spLocks noGrp="1"/>
          </p:cNvSpPr>
          <p:nvPr>
            <p:ph type="sldNum" sz="quarter" idx="12"/>
          </p:nvPr>
        </p:nvSpPr>
        <p:spPr/>
        <p:txBody>
          <a:bodyPr/>
          <a:lstStyle/>
          <a:p>
            <a:fld id="{3F394568-A123-CF43-B37D-0430507FD9CE}" type="slidenum">
              <a:rPr lang="fr-FR" sz="1400" smtClean="0"/>
              <a:pPr/>
              <a:t>24</a:t>
            </a:fld>
            <a:endParaRPr lang="fr-FR" sz="1400"/>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a:t>
            </a:r>
            <a:r>
              <a:rPr lang="fr-FR" sz="2000" err="1">
                <a:solidFill>
                  <a:schemeClr val="tx2">
                    <a:lumMod val="90000"/>
                    <a:lumOff val="10000"/>
                  </a:schemeClr>
                </a:solidFill>
                <a:latin typeface="Amasis MT Pro" panose="02040504050005020304" pitchFamily="18" charset="0"/>
              </a:rPr>
              <a:t>with</a:t>
            </a:r>
            <a:r>
              <a:rPr lang="fr-FR" sz="2000">
                <a:solidFill>
                  <a:schemeClr val="tx2">
                    <a:lumMod val="90000"/>
                    <a:lumOff val="10000"/>
                  </a:schemeClr>
                </a:solidFill>
                <a:latin typeface="Amasis MT Pro" panose="02040504050005020304" pitchFamily="18" charset="0"/>
              </a:rPr>
              <a:t> the Raspberry Pi</a:t>
            </a:r>
            <a:endParaRPr lang="fr-FR" sz="2000">
              <a:solidFill>
                <a:schemeClr val="tx2">
                  <a:lumMod val="90000"/>
                  <a:lumOff val="10000"/>
                </a:schemeClr>
              </a:solidFill>
            </a:endParaRPr>
          </a:p>
        </p:txBody>
      </p:sp>
      <p:sp>
        <p:nvSpPr>
          <p:cNvPr id="7" name="Titre 1">
            <a:extLst>
              <a:ext uri="{FF2B5EF4-FFF2-40B4-BE49-F238E27FC236}">
                <a16:creationId xmlns:a16="http://schemas.microsoft.com/office/drawing/2014/main" id="{96FB47BE-E559-EE27-EBAC-86D1247A73C5}"/>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pic>
        <p:nvPicPr>
          <p:cNvPr id="3" name="Image 2" descr="Une image contenant texte, capture d’écran, Police, nombre&#10;&#10;Description générée automatiquement">
            <a:extLst>
              <a:ext uri="{FF2B5EF4-FFF2-40B4-BE49-F238E27FC236}">
                <a16:creationId xmlns:a16="http://schemas.microsoft.com/office/drawing/2014/main" id="{3B039EC0-F825-3D8F-C70E-1A1A2D8CF519}"/>
              </a:ext>
            </a:extLst>
          </p:cNvPr>
          <p:cNvPicPr>
            <a:picLocks noChangeAspect="1"/>
          </p:cNvPicPr>
          <p:nvPr/>
        </p:nvPicPr>
        <p:blipFill>
          <a:blip r:embed="rId2"/>
          <a:stretch>
            <a:fillRect/>
          </a:stretch>
        </p:blipFill>
        <p:spPr>
          <a:xfrm>
            <a:off x="1738727" y="1004510"/>
            <a:ext cx="7802079" cy="3799508"/>
          </a:xfrm>
          <a:prstGeom prst="rect">
            <a:avLst/>
          </a:prstGeom>
        </p:spPr>
      </p:pic>
      <p:sp>
        <p:nvSpPr>
          <p:cNvPr id="9" name="Ellipse 8">
            <a:extLst>
              <a:ext uri="{FF2B5EF4-FFF2-40B4-BE49-F238E27FC236}">
                <a16:creationId xmlns:a16="http://schemas.microsoft.com/office/drawing/2014/main" id="{8205F772-1424-BAFC-F47D-6B9BFA6F78E7}"/>
              </a:ext>
            </a:extLst>
          </p:cNvPr>
          <p:cNvSpPr/>
          <p:nvPr/>
        </p:nvSpPr>
        <p:spPr>
          <a:xfrm>
            <a:off x="4650824" y="4879366"/>
            <a:ext cx="3781260" cy="772732"/>
          </a:xfrm>
          <a:prstGeom prst="ellipse">
            <a:avLst/>
          </a:prstGeom>
          <a:ln w="762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8BBEFE3B-8595-4AD7-B766-917A8AC1A8C3}"/>
              </a:ext>
            </a:extLst>
          </p:cNvPr>
          <p:cNvSpPr txBox="1"/>
          <p:nvPr/>
        </p:nvSpPr>
        <p:spPr>
          <a:xfrm>
            <a:off x="5348329" y="5075125"/>
            <a:ext cx="3345519" cy="380375"/>
          </a:xfrm>
          <a:prstGeom prst="rect">
            <a:avLst/>
          </a:prstGeom>
          <a:noFill/>
        </p:spPr>
        <p:txBody>
          <a:bodyPr wrap="square" lIns="91440" tIns="45720" rIns="91440" bIns="45720" rtlCol="0" anchor="t">
            <a:spAutoFit/>
          </a:bodyPr>
          <a:lstStyle/>
          <a:p>
            <a:r>
              <a:rPr lang="fr-FR" b="1" err="1">
                <a:latin typeface="Amasis MT Pro"/>
              </a:rPr>
              <a:t>Reduced</a:t>
            </a:r>
            <a:r>
              <a:rPr lang="fr-FR" b="1">
                <a:latin typeface="Amasis MT Pro"/>
              </a:rPr>
              <a:t> by </a:t>
            </a:r>
            <a:r>
              <a:rPr lang="fr-FR" b="1" err="1">
                <a:latin typeface="Amasis MT Pro"/>
              </a:rPr>
              <a:t>almost</a:t>
            </a:r>
            <a:r>
              <a:rPr lang="fr-FR" b="1">
                <a:latin typeface="Amasis MT Pro"/>
              </a:rPr>
              <a:t> 3</a:t>
            </a:r>
          </a:p>
        </p:txBody>
      </p:sp>
      <p:cxnSp>
        <p:nvCxnSpPr>
          <p:cNvPr id="12" name="Connecteur droit avec flèche 11">
            <a:extLst>
              <a:ext uri="{FF2B5EF4-FFF2-40B4-BE49-F238E27FC236}">
                <a16:creationId xmlns:a16="http://schemas.microsoft.com/office/drawing/2014/main" id="{F64392F2-D1FB-F243-6196-63EECED68C43}"/>
              </a:ext>
            </a:extLst>
          </p:cNvPr>
          <p:cNvCxnSpPr/>
          <p:nvPr/>
        </p:nvCxnSpPr>
        <p:spPr>
          <a:xfrm flipV="1">
            <a:off x="4850847" y="4295912"/>
            <a:ext cx="872434" cy="22087"/>
          </a:xfrm>
          <a:prstGeom prst="straightConnector1">
            <a:avLst/>
          </a:prstGeom>
        </p:spPr>
        <p:style>
          <a:lnRef idx="1">
            <a:schemeClr val="accent1"/>
          </a:lnRef>
          <a:fillRef idx="0">
            <a:schemeClr val="accent1"/>
          </a:fillRef>
          <a:effectRef idx="0">
            <a:schemeClr val="accent1"/>
          </a:effectRef>
          <a:fontRef idx="minor">
            <a:schemeClr val="tx1"/>
          </a:fontRef>
        </p:style>
      </p:cxnSp>
      <p:grpSp>
        <p:nvGrpSpPr>
          <p:cNvPr id="8" name="Groupe 7">
            <a:extLst>
              <a:ext uri="{FF2B5EF4-FFF2-40B4-BE49-F238E27FC236}">
                <a16:creationId xmlns:a16="http://schemas.microsoft.com/office/drawing/2014/main" id="{BF0D306B-23A9-8524-3E58-4B92F17E1E9F}"/>
              </a:ext>
            </a:extLst>
          </p:cNvPr>
          <p:cNvGrpSpPr/>
          <p:nvPr/>
        </p:nvGrpSpPr>
        <p:grpSpPr>
          <a:xfrm>
            <a:off x="1514856" y="6445419"/>
            <a:ext cx="2592962" cy="395249"/>
            <a:chOff x="1514856" y="6445419"/>
            <a:chExt cx="2592962" cy="395249"/>
          </a:xfrm>
        </p:grpSpPr>
        <p:pic>
          <p:nvPicPr>
            <p:cNvPr id="10" name="Picture 4" descr="Parlant - Icônes gens gratuites">
              <a:extLst>
                <a:ext uri="{FF2B5EF4-FFF2-40B4-BE49-F238E27FC236}">
                  <a16:creationId xmlns:a16="http://schemas.microsoft.com/office/drawing/2014/main" id="{EA21B3AB-6E8E-6CFD-40B7-F4320062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3" name="Titre 1">
              <a:extLst>
                <a:ext uri="{FF2B5EF4-FFF2-40B4-BE49-F238E27FC236}">
                  <a16:creationId xmlns:a16="http://schemas.microsoft.com/office/drawing/2014/main" id="{6EF8FE5A-2721-4C3D-5ADD-64A55268E25D}"/>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49554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4386121-A9E1-97B7-1DA7-A41FE50A7B7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6AA26FBD-FBAC-9D8D-89C0-A019541F3C77}"/>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7DF24F39-77AD-C392-1C1F-9ED1BBB702A1}"/>
              </a:ext>
            </a:extLst>
          </p:cNvPr>
          <p:cNvSpPr>
            <a:spLocks noGrp="1"/>
          </p:cNvSpPr>
          <p:nvPr>
            <p:ph type="sldNum" sz="quarter" idx="12"/>
          </p:nvPr>
        </p:nvSpPr>
        <p:spPr/>
        <p:txBody>
          <a:bodyPr/>
          <a:lstStyle/>
          <a:p>
            <a:fld id="{3F394568-A123-CF43-B37D-0430507FD9CE}" type="slidenum">
              <a:rPr lang="fr-FR" sz="1400" smtClean="0"/>
              <a:pPr/>
              <a:t>25</a:t>
            </a:fld>
            <a:endParaRPr lang="fr-FR" sz="1400"/>
          </a:p>
        </p:txBody>
      </p:sp>
      <p:sp>
        <p:nvSpPr>
          <p:cNvPr id="2" name="Titre 1">
            <a:extLst>
              <a:ext uri="{FF2B5EF4-FFF2-40B4-BE49-F238E27FC236}">
                <a16:creationId xmlns:a16="http://schemas.microsoft.com/office/drawing/2014/main" id="{91CE6985-1E35-C84C-4F53-AE1AD2AAB912}"/>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tx2">
                    <a:lumMod val="90000"/>
                    <a:lumOff val="10000"/>
                  </a:schemeClr>
                </a:solidFill>
                <a:latin typeface="Amasis MT Pro" panose="02040504050005020304" pitchFamily="18" charset="0"/>
              </a:rPr>
              <a:t>Simulation with the Raspberry Pi</a:t>
            </a:r>
            <a:endParaRPr lang="fr-FR" sz="2000">
              <a:solidFill>
                <a:schemeClr val="tx2">
                  <a:lumMod val="90000"/>
                  <a:lumOff val="10000"/>
                </a:schemeClr>
              </a:solidFill>
            </a:endParaRPr>
          </a:p>
        </p:txBody>
      </p:sp>
      <p:sp>
        <p:nvSpPr>
          <p:cNvPr id="7" name="Titre 1">
            <a:extLst>
              <a:ext uri="{FF2B5EF4-FFF2-40B4-BE49-F238E27FC236}">
                <a16:creationId xmlns:a16="http://schemas.microsoft.com/office/drawing/2014/main" id="{96FB47BE-E559-EE27-EBAC-86D1247A73C5}"/>
              </a:ext>
            </a:extLst>
          </p:cNvPr>
          <p:cNvSpPr>
            <a:spLocks noGrp="1"/>
          </p:cNvSpPr>
          <p:nvPr>
            <p:ph type="title"/>
          </p:nvPr>
        </p:nvSpPr>
        <p:spPr>
          <a:xfrm>
            <a:off x="7980795" y="57265"/>
            <a:ext cx="3426206" cy="271646"/>
          </a:xfrm>
        </p:spPr>
        <p:txBody>
          <a:bodyPr>
            <a:normAutofit/>
          </a:bodyPr>
          <a:lstStyle/>
          <a:p>
            <a:r>
              <a:rPr lang="en-US" sz="1400" b="1">
                <a:solidFill>
                  <a:srgbClr val="000000"/>
                </a:solidFill>
                <a:latin typeface="Amasis MT Pro" panose="02040504050005020304" pitchFamily="18" charset="0"/>
              </a:rPr>
              <a:t>II - </a:t>
            </a:r>
            <a:r>
              <a:rPr lang="fr-FR" sz="1400" b="1" i="0" u="none" strike="noStrike">
                <a:solidFill>
                  <a:srgbClr val="000000"/>
                </a:solidFill>
                <a:effectLst/>
                <a:latin typeface="Amasis MT Pro" panose="02040504050005020304" pitchFamily="18" charset="0"/>
              </a:rPr>
              <a:t>Simulation and </a:t>
            </a:r>
            <a:r>
              <a:rPr lang="fr-FR" sz="1400" b="1" i="0" u="none" strike="noStrike" err="1">
                <a:solidFill>
                  <a:srgbClr val="000000"/>
                </a:solidFill>
                <a:effectLst/>
                <a:latin typeface="Amasis MT Pro" panose="02040504050005020304" pitchFamily="18" charset="0"/>
              </a:rPr>
              <a:t>experimental</a:t>
            </a:r>
            <a:r>
              <a:rPr lang="fr-FR" sz="1400" b="1" i="0" u="none" strike="noStrike">
                <a:solidFill>
                  <a:srgbClr val="000000"/>
                </a:solidFill>
                <a:effectLst/>
                <a:latin typeface="Amasis MT Pro" panose="02040504050005020304" pitchFamily="18" charset="0"/>
              </a:rPr>
              <a:t> </a:t>
            </a:r>
            <a:r>
              <a:rPr lang="fr-FR" sz="1400" b="1" i="0" u="none" strike="noStrike" err="1">
                <a:solidFill>
                  <a:srgbClr val="000000"/>
                </a:solidFill>
                <a:effectLst/>
                <a:latin typeface="Amasis MT Pro" panose="02040504050005020304" pitchFamily="18" charset="0"/>
              </a:rPr>
              <a:t>results</a:t>
            </a:r>
            <a:endParaRPr lang="fr-FR" sz="1100"/>
          </a:p>
        </p:txBody>
      </p:sp>
      <p:pic>
        <p:nvPicPr>
          <p:cNvPr id="3" name="Image 2" descr="Une image contenant texte, capture d’écran, nombre, diagramme&#10;&#10;Description générée automatiquement">
            <a:extLst>
              <a:ext uri="{FF2B5EF4-FFF2-40B4-BE49-F238E27FC236}">
                <a16:creationId xmlns:a16="http://schemas.microsoft.com/office/drawing/2014/main" id="{542400ED-8471-14B7-5666-6EE34D0C6446}"/>
              </a:ext>
            </a:extLst>
          </p:cNvPr>
          <p:cNvPicPr>
            <a:picLocks noChangeAspect="1"/>
          </p:cNvPicPr>
          <p:nvPr/>
        </p:nvPicPr>
        <p:blipFill>
          <a:blip r:embed="rId3"/>
          <a:stretch>
            <a:fillRect/>
          </a:stretch>
        </p:blipFill>
        <p:spPr>
          <a:xfrm>
            <a:off x="158268" y="1074324"/>
            <a:ext cx="5774461" cy="3638652"/>
          </a:xfrm>
          <a:prstGeom prst="rect">
            <a:avLst/>
          </a:prstGeom>
        </p:spPr>
      </p:pic>
      <p:pic>
        <p:nvPicPr>
          <p:cNvPr id="8" name="Image 7" descr="Une image contenant texte, capture d’écran, nombre, Tracé&#10;&#10;Description générée automatiquement">
            <a:extLst>
              <a:ext uri="{FF2B5EF4-FFF2-40B4-BE49-F238E27FC236}">
                <a16:creationId xmlns:a16="http://schemas.microsoft.com/office/drawing/2014/main" id="{9F1BE038-0117-F78A-35CC-019160086E91}"/>
              </a:ext>
            </a:extLst>
          </p:cNvPr>
          <p:cNvPicPr>
            <a:picLocks noChangeAspect="1"/>
          </p:cNvPicPr>
          <p:nvPr/>
        </p:nvPicPr>
        <p:blipFill>
          <a:blip r:embed="rId4"/>
          <a:stretch>
            <a:fillRect/>
          </a:stretch>
        </p:blipFill>
        <p:spPr>
          <a:xfrm>
            <a:off x="6092825" y="1074324"/>
            <a:ext cx="5771218" cy="3638652"/>
          </a:xfrm>
          <a:prstGeom prst="rect">
            <a:avLst/>
          </a:prstGeom>
        </p:spPr>
      </p:pic>
      <p:sp>
        <p:nvSpPr>
          <p:cNvPr id="9" name="ZoneTexte 8">
            <a:extLst>
              <a:ext uri="{FF2B5EF4-FFF2-40B4-BE49-F238E27FC236}">
                <a16:creationId xmlns:a16="http://schemas.microsoft.com/office/drawing/2014/main" id="{69428F9C-9C6F-B191-C593-C9F8FF74D03E}"/>
              </a:ext>
            </a:extLst>
          </p:cNvPr>
          <p:cNvSpPr txBox="1"/>
          <p:nvPr/>
        </p:nvSpPr>
        <p:spPr>
          <a:xfrm>
            <a:off x="1076739" y="4823239"/>
            <a:ext cx="9721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Arial"/>
              </a:rPr>
              <a:t> </a:t>
            </a:r>
            <a:r>
              <a:rPr lang="fr-FR">
                <a:latin typeface="Amasis MT Pro" panose="02040504050005020304" pitchFamily="18" charset="0"/>
                <a:cs typeface="Arial"/>
              </a:rPr>
              <a:t> Initial Time </a:t>
            </a:r>
            <a:r>
              <a:rPr lang="fr-FR" err="1">
                <a:latin typeface="Amasis MT Pro" panose="02040504050005020304" pitchFamily="18" charset="0"/>
                <a:cs typeface="Arial"/>
              </a:rPr>
              <a:t>Response</a:t>
            </a:r>
            <a:r>
              <a:rPr lang="fr-FR">
                <a:latin typeface="Amasis MT Pro" panose="02040504050005020304" pitchFamily="18" charset="0"/>
                <a:cs typeface="Arial"/>
              </a:rPr>
              <a:t>                 </a:t>
            </a:r>
            <a:r>
              <a:rPr lang="fr-FR" err="1">
                <a:latin typeface="Amasis MT Pro" panose="02040504050005020304" pitchFamily="18" charset="0"/>
                <a:cs typeface="Arial"/>
              </a:rPr>
              <a:t>Optimised</a:t>
            </a:r>
            <a:r>
              <a:rPr lang="fr-FR">
                <a:latin typeface="Amasis MT Pro" panose="02040504050005020304" pitchFamily="18" charset="0"/>
                <a:cs typeface="Arial"/>
              </a:rPr>
              <a:t> Time </a:t>
            </a:r>
            <a:r>
              <a:rPr lang="fr-FR" err="1">
                <a:latin typeface="Amasis MT Pro" panose="02040504050005020304" pitchFamily="18" charset="0"/>
                <a:cs typeface="Arial"/>
              </a:rPr>
              <a:t>Response</a:t>
            </a:r>
            <a:r>
              <a:rPr lang="fr-FR">
                <a:latin typeface="Amasis MT Pro" panose="02040504050005020304" pitchFamily="18" charset="0"/>
                <a:cs typeface="Arial"/>
              </a:rPr>
              <a:t> </a:t>
            </a:r>
            <a:endParaRPr lang="fr-FR">
              <a:latin typeface="Amasis MT Pro" panose="02040504050005020304" pitchFamily="18" charset="0"/>
            </a:endParaRPr>
          </a:p>
        </p:txBody>
      </p:sp>
      <p:grpSp>
        <p:nvGrpSpPr>
          <p:cNvPr id="10" name="Groupe 9">
            <a:extLst>
              <a:ext uri="{FF2B5EF4-FFF2-40B4-BE49-F238E27FC236}">
                <a16:creationId xmlns:a16="http://schemas.microsoft.com/office/drawing/2014/main" id="{21466509-7E2B-CEA4-F30F-5BDFF724F1DA}"/>
              </a:ext>
            </a:extLst>
          </p:cNvPr>
          <p:cNvGrpSpPr/>
          <p:nvPr/>
        </p:nvGrpSpPr>
        <p:grpSpPr>
          <a:xfrm>
            <a:off x="1514856" y="6445419"/>
            <a:ext cx="2592962" cy="395249"/>
            <a:chOff x="1514856" y="6445419"/>
            <a:chExt cx="2592962" cy="395249"/>
          </a:xfrm>
        </p:grpSpPr>
        <p:pic>
          <p:nvPicPr>
            <p:cNvPr id="11" name="Picture 4" descr="Parlant - Icônes gens gratuites">
              <a:extLst>
                <a:ext uri="{FF2B5EF4-FFF2-40B4-BE49-F238E27FC236}">
                  <a16:creationId xmlns:a16="http://schemas.microsoft.com/office/drawing/2014/main" id="{350304D5-A294-CB82-57CA-8FD7EE743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91380346-9A26-FC50-B5F1-B92BFA5BC3C7}"/>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Timothé</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37324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999ED-6DCF-CAF3-CB5A-66C626DCF72E}"/>
              </a:ext>
            </a:extLst>
          </p:cNvPr>
          <p:cNvSpPr>
            <a:spLocks noGrp="1"/>
          </p:cNvSpPr>
          <p:nvPr>
            <p:ph type="title"/>
          </p:nvPr>
        </p:nvSpPr>
        <p:spPr>
          <a:xfrm>
            <a:off x="831850" y="3389440"/>
            <a:ext cx="7664450" cy="663575"/>
          </a:xfrm>
        </p:spPr>
        <p:txBody>
          <a:bodyPr/>
          <a:lstStyle/>
          <a:p>
            <a:r>
              <a:rPr lang="en-US" sz="4000" b="1">
                <a:solidFill>
                  <a:srgbClr val="000000"/>
                </a:solidFill>
                <a:latin typeface="Amasis MT Pro" panose="02040504050005020304" pitchFamily="18" charset="0"/>
              </a:rPr>
              <a:t>III – </a:t>
            </a:r>
            <a:r>
              <a:rPr lang="fr-FR" sz="4000" b="1" i="0" u="none" strike="noStrike">
                <a:solidFill>
                  <a:srgbClr val="000000"/>
                </a:solidFill>
                <a:effectLst/>
                <a:latin typeface="Amasis MT Pro" panose="02040504050005020304" pitchFamily="18" charset="0"/>
              </a:rPr>
              <a:t>The </a:t>
            </a:r>
            <a:r>
              <a:rPr lang="fr-FR" sz="4000" b="1" i="0" u="none" strike="noStrike" err="1">
                <a:solidFill>
                  <a:srgbClr val="000000"/>
                </a:solidFill>
                <a:effectLst/>
                <a:latin typeface="Amasis MT Pro" panose="02040504050005020304" pitchFamily="18" charset="0"/>
              </a:rPr>
              <a:t>next</a:t>
            </a:r>
            <a:r>
              <a:rPr lang="fr-FR" sz="4000" b="1" i="0" u="none" strike="noStrike">
                <a:solidFill>
                  <a:srgbClr val="000000"/>
                </a:solidFill>
                <a:effectLst/>
                <a:latin typeface="Amasis MT Pro" panose="02040504050005020304" pitchFamily="18" charset="0"/>
              </a:rPr>
              <a:t> </a:t>
            </a:r>
            <a:r>
              <a:rPr lang="fr-FR" sz="4000" b="1" i="0" u="none" strike="noStrike" err="1">
                <a:solidFill>
                  <a:srgbClr val="000000"/>
                </a:solidFill>
                <a:effectLst/>
                <a:latin typeface="Amasis MT Pro" panose="02040504050005020304" pitchFamily="18" charset="0"/>
              </a:rPr>
              <a:t>steps</a:t>
            </a:r>
            <a:endParaRPr lang="fr-FR"/>
          </a:p>
        </p:txBody>
      </p:sp>
      <p:sp>
        <p:nvSpPr>
          <p:cNvPr id="3" name="Espace réservé du texte 2">
            <a:extLst>
              <a:ext uri="{FF2B5EF4-FFF2-40B4-BE49-F238E27FC236}">
                <a16:creationId xmlns:a16="http://schemas.microsoft.com/office/drawing/2014/main" id="{09FB9106-6817-2A15-069B-B9B4772817D4}"/>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FDC229C3-3D32-19FC-D825-84B618D9D066}"/>
              </a:ext>
            </a:extLst>
          </p:cNvPr>
          <p:cNvSpPr>
            <a:spLocks noGrp="1"/>
          </p:cNvSpPr>
          <p:nvPr>
            <p:ph type="dt" sz="half" idx="10"/>
          </p:nvPr>
        </p:nvSpPr>
        <p:spPr/>
        <p:txBody>
          <a:bodyPr/>
          <a:lstStyle/>
          <a:p>
            <a:fld id="{A91E7A29-43AF-9140-B38B-AE4EAF52DB00}" type="datetime1">
              <a:rPr lang="fr-FR" smtClean="0"/>
              <a:t>08/07/2024</a:t>
            </a:fld>
            <a:endParaRPr lang="fr-FR"/>
          </a:p>
        </p:txBody>
      </p:sp>
      <p:sp>
        <p:nvSpPr>
          <p:cNvPr id="5" name="Espace réservé du pied de page 4">
            <a:extLst>
              <a:ext uri="{FF2B5EF4-FFF2-40B4-BE49-F238E27FC236}">
                <a16:creationId xmlns:a16="http://schemas.microsoft.com/office/drawing/2014/main" id="{B814B300-9B98-C7B9-533B-97917142FB5B}"/>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39369376-18DF-DAA7-33DF-CBF15655DE8A}"/>
              </a:ext>
            </a:extLst>
          </p:cNvPr>
          <p:cNvSpPr>
            <a:spLocks noGrp="1"/>
          </p:cNvSpPr>
          <p:nvPr>
            <p:ph type="sldNum" sz="quarter" idx="12"/>
          </p:nvPr>
        </p:nvSpPr>
        <p:spPr/>
        <p:txBody>
          <a:bodyPr/>
          <a:lstStyle/>
          <a:p>
            <a:r>
              <a:rPr lang="fr-FR" sz="1400"/>
              <a:t>26</a:t>
            </a:r>
          </a:p>
        </p:txBody>
      </p:sp>
    </p:spTree>
    <p:extLst>
      <p:ext uri="{BB962C8B-B14F-4D97-AF65-F5344CB8AC3E}">
        <p14:creationId xmlns:p14="http://schemas.microsoft.com/office/powerpoint/2010/main" val="364062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DC0AB05-68B5-EDED-A392-854C44910F02}"/>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37941A39-F3F4-2EB4-CBC3-5B10D9BAAF86}"/>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02B99EA4-3FD8-99D6-F135-B3D09E1F08A0}"/>
              </a:ext>
            </a:extLst>
          </p:cNvPr>
          <p:cNvSpPr>
            <a:spLocks noGrp="1"/>
          </p:cNvSpPr>
          <p:nvPr>
            <p:ph type="sldNum" sz="quarter" idx="12"/>
          </p:nvPr>
        </p:nvSpPr>
        <p:spPr/>
        <p:txBody>
          <a:bodyPr/>
          <a:lstStyle/>
          <a:p>
            <a:r>
              <a:rPr lang="fr-FR" sz="1400"/>
              <a:t>27</a:t>
            </a:r>
          </a:p>
        </p:txBody>
      </p:sp>
      <p:sp>
        <p:nvSpPr>
          <p:cNvPr id="8" name="Titre 1">
            <a:extLst>
              <a:ext uri="{FF2B5EF4-FFF2-40B4-BE49-F238E27FC236}">
                <a16:creationId xmlns:a16="http://schemas.microsoft.com/office/drawing/2014/main" id="{B2A0E4F0-821C-86F5-4863-F0B82515EA7C}"/>
              </a:ext>
            </a:extLst>
          </p:cNvPr>
          <p:cNvSpPr txBox="1">
            <a:spLocks/>
          </p:cNvSpPr>
          <p:nvPr/>
        </p:nvSpPr>
        <p:spPr>
          <a:xfrm>
            <a:off x="9156197" y="123101"/>
            <a:ext cx="2923027" cy="38489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1800">
                <a:solidFill>
                  <a:srgbClr val="000000"/>
                </a:solidFill>
                <a:latin typeface="Amasis MT Pro" panose="02040504050005020304" pitchFamily="18" charset="0"/>
              </a:rPr>
              <a:t>III – </a:t>
            </a:r>
            <a:r>
              <a:rPr lang="fr-FR" sz="1800">
                <a:solidFill>
                  <a:srgbClr val="000000"/>
                </a:solidFill>
                <a:latin typeface="Amasis MT Pro" panose="02040504050005020304" pitchFamily="18" charset="0"/>
              </a:rPr>
              <a:t>The </a:t>
            </a:r>
            <a:r>
              <a:rPr lang="fr-FR" sz="1800" err="1">
                <a:solidFill>
                  <a:srgbClr val="000000"/>
                </a:solidFill>
                <a:latin typeface="Amasis MT Pro" panose="02040504050005020304" pitchFamily="18" charset="0"/>
              </a:rPr>
              <a:t>next</a:t>
            </a:r>
            <a:r>
              <a:rPr lang="fr-FR" sz="1800">
                <a:solidFill>
                  <a:srgbClr val="000000"/>
                </a:solidFill>
                <a:latin typeface="Amasis MT Pro" panose="02040504050005020304" pitchFamily="18" charset="0"/>
              </a:rPr>
              <a:t> </a:t>
            </a:r>
            <a:r>
              <a:rPr lang="fr-FR" sz="1800" err="1">
                <a:solidFill>
                  <a:srgbClr val="000000"/>
                </a:solidFill>
                <a:latin typeface="Amasis MT Pro" panose="02040504050005020304" pitchFamily="18" charset="0"/>
              </a:rPr>
              <a:t>steps</a:t>
            </a:r>
            <a:endParaRPr lang="fr-FR" sz="1400"/>
          </a:p>
        </p:txBody>
      </p:sp>
      <p:sp>
        <p:nvSpPr>
          <p:cNvPr id="2" name="ZoneTexte 1">
            <a:extLst>
              <a:ext uri="{FF2B5EF4-FFF2-40B4-BE49-F238E27FC236}">
                <a16:creationId xmlns:a16="http://schemas.microsoft.com/office/drawing/2014/main" id="{28A43B6B-8BE3-A392-EBEF-8AA1BBAAAA40}"/>
              </a:ext>
            </a:extLst>
          </p:cNvPr>
          <p:cNvSpPr txBox="1"/>
          <p:nvPr/>
        </p:nvSpPr>
        <p:spPr>
          <a:xfrm>
            <a:off x="1388417" y="1025888"/>
            <a:ext cx="5474154" cy="723275"/>
          </a:xfrm>
          <a:prstGeom prst="rect">
            <a:avLst/>
          </a:prstGeom>
          <a:noFill/>
        </p:spPr>
        <p:txBody>
          <a:bodyPr wrap="square" rtlCol="0">
            <a:spAutoFit/>
          </a:bodyPr>
          <a:lstStyle/>
          <a:p>
            <a:pPr algn="ctr">
              <a:spcAft>
                <a:spcPts val="600"/>
              </a:spcAft>
            </a:pPr>
            <a:r>
              <a:rPr lang="fr-FR" b="1">
                <a:solidFill>
                  <a:schemeClr val="accent2"/>
                </a:solidFill>
                <a:latin typeface="Amasis MT Pro" panose="02040504050005020304" pitchFamily="18" charset="0"/>
              </a:rPr>
              <a:t>1. Try </a:t>
            </a:r>
            <a:r>
              <a:rPr lang="fr-FR" b="1" err="1">
                <a:solidFill>
                  <a:schemeClr val="accent2"/>
                </a:solidFill>
                <a:latin typeface="Amasis MT Pro" panose="02040504050005020304" pitchFamily="18" charset="0"/>
              </a:rPr>
              <a:t>with</a:t>
            </a:r>
            <a:r>
              <a:rPr lang="fr-FR" b="1">
                <a:solidFill>
                  <a:schemeClr val="accent2"/>
                </a:solidFill>
                <a:latin typeface="Amasis MT Pro" panose="02040504050005020304" pitchFamily="18" charset="0"/>
              </a:rPr>
              <a:t> </a:t>
            </a:r>
            <a:r>
              <a:rPr lang="fr-FR" b="1" err="1">
                <a:solidFill>
                  <a:schemeClr val="accent2"/>
                </a:solidFill>
                <a:latin typeface="Amasis MT Pro" panose="02040504050005020304" pitchFamily="18" charset="0"/>
              </a:rPr>
              <a:t>another</a:t>
            </a:r>
            <a:r>
              <a:rPr lang="fr-FR" b="1">
                <a:solidFill>
                  <a:schemeClr val="accent2"/>
                </a:solidFill>
                <a:latin typeface="Amasis MT Pro" panose="02040504050005020304" pitchFamily="18" charset="0"/>
              </a:rPr>
              <a:t> </a:t>
            </a:r>
            <a:r>
              <a:rPr lang="fr-FR" b="1" err="1">
                <a:solidFill>
                  <a:schemeClr val="accent2"/>
                </a:solidFill>
                <a:latin typeface="Amasis MT Pro" panose="02040504050005020304" pitchFamily="18" charset="0"/>
              </a:rPr>
              <a:t>library</a:t>
            </a:r>
            <a:endParaRPr lang="fr-FR" i="1">
              <a:latin typeface="Amasis MT Pro" panose="02040504050005020304" pitchFamily="18" charset="0"/>
            </a:endParaRPr>
          </a:p>
          <a:p>
            <a:pPr algn="ctr"/>
            <a:r>
              <a:rPr lang="fr-FR" i="1">
                <a:latin typeface="Amasis MT Pro" panose="02040504050005020304" pitchFamily="18" charset="0"/>
              </a:rPr>
              <a:t>- </a:t>
            </a:r>
            <a:r>
              <a:rPr lang="fr-FR" i="1" err="1">
                <a:latin typeface="Amasis MT Pro" panose="02040504050005020304" pitchFamily="18" charset="0"/>
              </a:rPr>
              <a:t>library</a:t>
            </a:r>
            <a:r>
              <a:rPr lang="fr-FR" i="1">
                <a:latin typeface="Amasis MT Pro" panose="02040504050005020304" pitchFamily="18" charset="0"/>
              </a:rPr>
              <a:t> </a:t>
            </a:r>
            <a:r>
              <a:rPr lang="fr-FR" i="1" err="1">
                <a:latin typeface="Amasis MT Pro" panose="02040504050005020304" pitchFamily="18" charset="0"/>
              </a:rPr>
              <a:t>rpi.gpio</a:t>
            </a:r>
            <a:endParaRPr lang="fr-FR" i="1">
              <a:latin typeface="Amasis MT Pro" panose="02040504050005020304" pitchFamily="18" charset="0"/>
            </a:endParaRPr>
          </a:p>
        </p:txBody>
      </p:sp>
      <p:pic>
        <p:nvPicPr>
          <p:cNvPr id="1026" name="Picture 2">
            <a:extLst>
              <a:ext uri="{FF2B5EF4-FFF2-40B4-BE49-F238E27FC236}">
                <a16:creationId xmlns:a16="http://schemas.microsoft.com/office/drawing/2014/main" id="{B007C508-AEE2-CC9E-41A1-5BC3281F7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56" y="779946"/>
            <a:ext cx="1386280" cy="1518055"/>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7E8CD8F-23F2-FA9C-8DBB-E44006A10490}"/>
              </a:ext>
            </a:extLst>
          </p:cNvPr>
          <p:cNvSpPr txBox="1"/>
          <p:nvPr/>
        </p:nvSpPr>
        <p:spPr>
          <a:xfrm>
            <a:off x="1050159" y="2836808"/>
            <a:ext cx="5474154" cy="1000274"/>
          </a:xfrm>
          <a:prstGeom prst="rect">
            <a:avLst/>
          </a:prstGeom>
          <a:noFill/>
        </p:spPr>
        <p:txBody>
          <a:bodyPr wrap="square" rtlCol="0">
            <a:spAutoFit/>
          </a:bodyPr>
          <a:lstStyle/>
          <a:p>
            <a:pPr algn="ctr">
              <a:spcAft>
                <a:spcPts val="600"/>
              </a:spcAft>
            </a:pPr>
            <a:r>
              <a:rPr lang="fr-FR" b="1">
                <a:solidFill>
                  <a:schemeClr val="tx2">
                    <a:lumMod val="75000"/>
                    <a:lumOff val="25000"/>
                  </a:schemeClr>
                </a:solidFill>
                <a:latin typeface="Amasis MT Pro" panose="02040504050005020304" pitchFamily="18" charset="0"/>
              </a:rPr>
              <a:t>2. Change </a:t>
            </a:r>
            <a:r>
              <a:rPr lang="fr-FR" b="1" err="1">
                <a:solidFill>
                  <a:schemeClr val="tx2">
                    <a:lumMod val="75000"/>
                    <a:lumOff val="25000"/>
                  </a:schemeClr>
                </a:solidFill>
                <a:latin typeface="Amasis MT Pro" panose="02040504050005020304" pitchFamily="18" charset="0"/>
              </a:rPr>
              <a:t>our</a:t>
            </a:r>
            <a:r>
              <a:rPr lang="fr-FR" b="1">
                <a:solidFill>
                  <a:schemeClr val="tx2">
                    <a:lumMod val="75000"/>
                    <a:lumOff val="25000"/>
                  </a:schemeClr>
                </a:solidFill>
                <a:latin typeface="Amasis MT Pro" panose="02040504050005020304" pitchFamily="18" charset="0"/>
              </a:rPr>
              <a:t> Raspberry Pi 4 </a:t>
            </a:r>
            <a:r>
              <a:rPr lang="fr-FR" b="1" err="1">
                <a:solidFill>
                  <a:schemeClr val="tx2">
                    <a:lumMod val="75000"/>
                    <a:lumOff val="25000"/>
                  </a:schemeClr>
                </a:solidFill>
                <a:latin typeface="Amasis MT Pro" panose="02040504050005020304" pitchFamily="18" charset="0"/>
              </a:rPr>
              <a:t>card</a:t>
            </a:r>
            <a:endParaRPr lang="fr-FR" i="1">
              <a:solidFill>
                <a:schemeClr val="tx2">
                  <a:lumMod val="75000"/>
                  <a:lumOff val="25000"/>
                </a:schemeClr>
              </a:solidFill>
              <a:latin typeface="Amasis MT Pro" panose="02040504050005020304" pitchFamily="18" charset="0"/>
            </a:endParaRPr>
          </a:p>
          <a:p>
            <a:pPr algn="ctr"/>
            <a:r>
              <a:rPr lang="fr-FR" i="1">
                <a:latin typeface="Amasis MT Pro" panose="02040504050005020304" pitchFamily="18" charset="0"/>
              </a:rPr>
              <a:t>- Memory allocation </a:t>
            </a:r>
            <a:r>
              <a:rPr lang="fr-FR" i="1" err="1">
                <a:latin typeface="Amasis MT Pro" panose="02040504050005020304" pitchFamily="18" charset="0"/>
              </a:rPr>
              <a:t>problem</a:t>
            </a:r>
            <a:endParaRPr lang="fr-FR" i="1">
              <a:latin typeface="Amasis MT Pro" panose="02040504050005020304" pitchFamily="18" charset="0"/>
            </a:endParaRPr>
          </a:p>
          <a:p>
            <a:pPr algn="ctr"/>
            <a:r>
              <a:rPr lang="fr-FR" i="1">
                <a:latin typeface="Amasis MT Pro" panose="02040504050005020304" pitchFamily="18" charset="0"/>
              </a:rPr>
              <a:t>- Test the </a:t>
            </a:r>
            <a:r>
              <a:rPr lang="fr-FR" i="1" err="1">
                <a:latin typeface="Amasis MT Pro" panose="02040504050005020304" pitchFamily="18" charset="0"/>
              </a:rPr>
              <a:t>PWMs</a:t>
            </a:r>
            <a:endParaRPr lang="fr-FR" i="1">
              <a:latin typeface="Amasis MT Pro" panose="02040504050005020304" pitchFamily="18" charset="0"/>
            </a:endParaRPr>
          </a:p>
        </p:txBody>
      </p:sp>
      <p:sp>
        <p:nvSpPr>
          <p:cNvPr id="13" name="ZoneTexte 12">
            <a:extLst>
              <a:ext uri="{FF2B5EF4-FFF2-40B4-BE49-F238E27FC236}">
                <a16:creationId xmlns:a16="http://schemas.microsoft.com/office/drawing/2014/main" id="{3DFF8CC7-D40B-A6B5-2708-4996039FE10A}"/>
              </a:ext>
            </a:extLst>
          </p:cNvPr>
          <p:cNvSpPr txBox="1"/>
          <p:nvPr/>
        </p:nvSpPr>
        <p:spPr>
          <a:xfrm>
            <a:off x="149379" y="4687957"/>
            <a:ext cx="5474154" cy="1000274"/>
          </a:xfrm>
          <a:prstGeom prst="rect">
            <a:avLst/>
          </a:prstGeom>
          <a:noFill/>
        </p:spPr>
        <p:txBody>
          <a:bodyPr wrap="square" rtlCol="0">
            <a:spAutoFit/>
          </a:bodyPr>
          <a:lstStyle/>
          <a:p>
            <a:pPr algn="ctr">
              <a:spcAft>
                <a:spcPts val="600"/>
              </a:spcAft>
            </a:pPr>
            <a:r>
              <a:rPr lang="fr-FR" b="1">
                <a:solidFill>
                  <a:srgbClr val="00B050"/>
                </a:solidFill>
                <a:latin typeface="Amasis MT Pro" panose="02040504050005020304" pitchFamily="18" charset="0"/>
              </a:rPr>
              <a:t>3. </a:t>
            </a:r>
            <a:r>
              <a:rPr lang="fr-FR" b="1" err="1">
                <a:solidFill>
                  <a:srgbClr val="00B050"/>
                </a:solidFill>
                <a:latin typeface="Amasis MT Pro" panose="02040504050005020304" pitchFamily="18" charset="0"/>
              </a:rPr>
              <a:t>Implementation</a:t>
            </a:r>
            <a:r>
              <a:rPr lang="fr-FR" b="1">
                <a:solidFill>
                  <a:srgbClr val="00B050"/>
                </a:solidFill>
                <a:latin typeface="Amasis MT Pro" panose="02040504050005020304" pitchFamily="18" charset="0"/>
              </a:rPr>
              <a:t> of the Python code</a:t>
            </a:r>
            <a:endParaRPr lang="fr-FR" i="1">
              <a:solidFill>
                <a:srgbClr val="00B050"/>
              </a:solidFill>
              <a:latin typeface="Amasis MT Pro" panose="02040504050005020304" pitchFamily="18" charset="0"/>
            </a:endParaRPr>
          </a:p>
          <a:p>
            <a:pPr algn="ctr"/>
            <a:r>
              <a:rPr lang="fr-FR" i="1">
                <a:latin typeface="Amasis MT Pro" panose="02040504050005020304" pitchFamily="18" charset="0"/>
              </a:rPr>
              <a:t>- Test on the system</a:t>
            </a:r>
          </a:p>
          <a:p>
            <a:pPr algn="ctr"/>
            <a:r>
              <a:rPr lang="fr-FR" i="1">
                <a:latin typeface="Amasis MT Pro" panose="02040504050005020304" pitchFamily="18" charset="0"/>
              </a:rPr>
              <a:t>- </a:t>
            </a:r>
            <a:r>
              <a:rPr lang="fr-FR" i="1" err="1">
                <a:latin typeface="Amasis MT Pro" panose="02040504050005020304" pitchFamily="18" charset="0"/>
              </a:rPr>
              <a:t>Measurement</a:t>
            </a:r>
            <a:r>
              <a:rPr lang="fr-FR" i="1">
                <a:latin typeface="Amasis MT Pro" panose="02040504050005020304" pitchFamily="18" charset="0"/>
              </a:rPr>
              <a:t> of the </a:t>
            </a:r>
            <a:r>
              <a:rPr lang="fr-FR" i="1" err="1">
                <a:latin typeface="Amasis MT Pro" panose="02040504050005020304" pitchFamily="18" charset="0"/>
              </a:rPr>
              <a:t>response</a:t>
            </a:r>
            <a:r>
              <a:rPr lang="fr-FR" i="1">
                <a:latin typeface="Amasis MT Pro" panose="02040504050005020304" pitchFamily="18" charset="0"/>
              </a:rPr>
              <a:t> time</a:t>
            </a:r>
          </a:p>
        </p:txBody>
      </p:sp>
      <p:sp>
        <p:nvSpPr>
          <p:cNvPr id="14" name="ZoneTexte 13">
            <a:extLst>
              <a:ext uri="{FF2B5EF4-FFF2-40B4-BE49-F238E27FC236}">
                <a16:creationId xmlns:a16="http://schemas.microsoft.com/office/drawing/2014/main" id="{2B3EF680-53D4-4192-3E22-5E540D6E5717}"/>
              </a:ext>
            </a:extLst>
          </p:cNvPr>
          <p:cNvSpPr txBox="1"/>
          <p:nvPr/>
        </p:nvSpPr>
        <p:spPr>
          <a:xfrm>
            <a:off x="5623533" y="4680666"/>
            <a:ext cx="5474154" cy="723275"/>
          </a:xfrm>
          <a:prstGeom prst="rect">
            <a:avLst/>
          </a:prstGeom>
          <a:noFill/>
        </p:spPr>
        <p:txBody>
          <a:bodyPr wrap="square" rtlCol="0">
            <a:spAutoFit/>
          </a:bodyPr>
          <a:lstStyle/>
          <a:p>
            <a:pPr algn="ctr">
              <a:spcAft>
                <a:spcPts val="600"/>
              </a:spcAft>
            </a:pPr>
            <a:r>
              <a:rPr lang="fr-FR" b="1">
                <a:solidFill>
                  <a:schemeClr val="accent3">
                    <a:lumMod val="60000"/>
                    <a:lumOff val="40000"/>
                  </a:schemeClr>
                </a:solidFill>
                <a:latin typeface="Amasis MT Pro" panose="02040504050005020304" pitchFamily="18" charset="0"/>
              </a:rPr>
              <a:t>4. </a:t>
            </a:r>
            <a:r>
              <a:rPr lang="fr-FR" b="1" err="1">
                <a:solidFill>
                  <a:schemeClr val="accent3">
                    <a:lumMod val="60000"/>
                    <a:lumOff val="40000"/>
                  </a:schemeClr>
                </a:solidFill>
                <a:latin typeface="Amasis MT Pro" panose="02040504050005020304" pitchFamily="18" charset="0"/>
              </a:rPr>
              <a:t>Resolve</a:t>
            </a:r>
            <a:r>
              <a:rPr lang="fr-FR" b="1">
                <a:solidFill>
                  <a:schemeClr val="accent3">
                    <a:lumMod val="60000"/>
                    <a:lumOff val="40000"/>
                  </a:schemeClr>
                </a:solidFill>
                <a:latin typeface="Amasis MT Pro" panose="02040504050005020304" pitchFamily="18" charset="0"/>
              </a:rPr>
              <a:t> MATLAB </a:t>
            </a:r>
            <a:r>
              <a:rPr lang="fr-FR" b="1" err="1">
                <a:solidFill>
                  <a:schemeClr val="accent3">
                    <a:lumMod val="60000"/>
                    <a:lumOff val="40000"/>
                  </a:schemeClr>
                </a:solidFill>
                <a:latin typeface="Amasis MT Pro" panose="02040504050005020304" pitchFamily="18" charset="0"/>
              </a:rPr>
              <a:t>problems</a:t>
            </a:r>
            <a:endParaRPr lang="fr-FR" i="1">
              <a:solidFill>
                <a:schemeClr val="accent3">
                  <a:lumMod val="60000"/>
                  <a:lumOff val="40000"/>
                </a:schemeClr>
              </a:solidFill>
              <a:latin typeface="Amasis MT Pro" panose="02040504050005020304" pitchFamily="18" charset="0"/>
            </a:endParaRPr>
          </a:p>
          <a:p>
            <a:pPr algn="ctr"/>
            <a:r>
              <a:rPr lang="fr-FR" i="1">
                <a:latin typeface="Amasis MT Pro" panose="02040504050005020304" pitchFamily="18" charset="0"/>
              </a:rPr>
              <a:t>- </a:t>
            </a:r>
            <a:r>
              <a:rPr lang="fr-FR" i="1" err="1">
                <a:latin typeface="Amasis MT Pro" panose="02040504050005020304" pitchFamily="18" charset="0"/>
              </a:rPr>
              <a:t>Reduce</a:t>
            </a:r>
            <a:r>
              <a:rPr lang="fr-FR" i="1">
                <a:latin typeface="Amasis MT Pro" panose="02040504050005020304" pitchFamily="18" charset="0"/>
              </a:rPr>
              <a:t> </a:t>
            </a:r>
            <a:r>
              <a:rPr lang="fr-FR" i="1" err="1">
                <a:latin typeface="Amasis MT Pro" panose="02040504050005020304" pitchFamily="18" charset="0"/>
              </a:rPr>
              <a:t>execution</a:t>
            </a:r>
            <a:r>
              <a:rPr lang="fr-FR" i="1">
                <a:latin typeface="Amasis MT Pro" panose="02040504050005020304" pitchFamily="18" charset="0"/>
              </a:rPr>
              <a:t> time</a:t>
            </a:r>
          </a:p>
        </p:txBody>
      </p:sp>
      <p:pic>
        <p:nvPicPr>
          <p:cNvPr id="1030" name="Picture 6" descr="Images de Horloge Dessin – Téléchargement gratuit sur Freepik">
            <a:extLst>
              <a:ext uri="{FF2B5EF4-FFF2-40B4-BE49-F238E27FC236}">
                <a16:creationId xmlns:a16="http://schemas.microsoft.com/office/drawing/2014/main" id="{E17800D7-CB28-2FDF-CD00-AA8B1B263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7" y="43258"/>
            <a:ext cx="1627865" cy="1635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52AA023-C985-31B9-CC6C-A487C081D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583" y="2448146"/>
            <a:ext cx="2664651" cy="18653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TLAB — Wikipédia">
            <a:extLst>
              <a:ext uri="{FF2B5EF4-FFF2-40B4-BE49-F238E27FC236}">
                <a16:creationId xmlns:a16="http://schemas.microsoft.com/office/drawing/2014/main" id="{C7E4B9D9-5756-FD6C-E8DE-277998895F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4222" y="5157053"/>
            <a:ext cx="1142548" cy="10225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AB85740D-7DDE-B152-5416-A78B8E3F1C40}"/>
              </a:ext>
            </a:extLst>
          </p:cNvPr>
          <p:cNvGrpSpPr/>
          <p:nvPr/>
        </p:nvGrpSpPr>
        <p:grpSpPr>
          <a:xfrm>
            <a:off x="1514856" y="6445419"/>
            <a:ext cx="2592962" cy="395249"/>
            <a:chOff x="1514856" y="6445419"/>
            <a:chExt cx="2592962" cy="395249"/>
          </a:xfrm>
        </p:grpSpPr>
        <p:pic>
          <p:nvPicPr>
            <p:cNvPr id="16" name="Picture 4" descr="Parlant - Icônes gens gratuites">
              <a:extLst>
                <a:ext uri="{FF2B5EF4-FFF2-40B4-BE49-F238E27FC236}">
                  <a16:creationId xmlns:a16="http://schemas.microsoft.com/office/drawing/2014/main" id="{2C475CA3-E9F3-558D-6BFE-F5625D1296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7" name="Titre 1">
              <a:extLst>
                <a:ext uri="{FF2B5EF4-FFF2-40B4-BE49-F238E27FC236}">
                  <a16:creationId xmlns:a16="http://schemas.microsoft.com/office/drawing/2014/main" id="{54697BED-B17F-DDB0-30A3-D42C5CBA7D1D}"/>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Léa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99370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036"/>
                                        </p:tgtEl>
                                        <p:attrNameLst>
                                          <p:attrName>style.visibility</p:attrName>
                                        </p:attrNameLst>
                                      </p:cBhvr>
                                      <p:to>
                                        <p:strVal val="visible"/>
                                      </p:to>
                                    </p:set>
                                    <p:animEffect transition="in" filter="fade">
                                      <p:cBhvr>
                                        <p:cTn id="36"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999ED-6DCF-CAF3-CB5A-66C626DCF72E}"/>
              </a:ext>
            </a:extLst>
          </p:cNvPr>
          <p:cNvSpPr>
            <a:spLocks noGrp="1"/>
          </p:cNvSpPr>
          <p:nvPr>
            <p:ph type="title"/>
          </p:nvPr>
        </p:nvSpPr>
        <p:spPr>
          <a:xfrm>
            <a:off x="831850" y="3389440"/>
            <a:ext cx="7664450" cy="663575"/>
          </a:xfrm>
        </p:spPr>
        <p:txBody>
          <a:bodyPr/>
          <a:lstStyle/>
          <a:p>
            <a:r>
              <a:rPr lang="en-US" sz="4000" b="1">
                <a:solidFill>
                  <a:srgbClr val="000000"/>
                </a:solidFill>
                <a:latin typeface="Amasis MT Pro" panose="02040504050005020304" pitchFamily="18" charset="0"/>
              </a:rPr>
              <a:t> </a:t>
            </a:r>
            <a:r>
              <a:rPr lang="fr-FR" sz="4000" b="1" i="0" u="none" strike="noStrike">
                <a:solidFill>
                  <a:srgbClr val="000000"/>
                </a:solidFill>
                <a:effectLst/>
                <a:latin typeface="Amasis MT Pro" panose="02040504050005020304" pitchFamily="18" charset="0"/>
              </a:rPr>
              <a:t>Conclusion</a:t>
            </a:r>
            <a:endParaRPr lang="fr-FR"/>
          </a:p>
        </p:txBody>
      </p:sp>
      <p:sp>
        <p:nvSpPr>
          <p:cNvPr id="3" name="Espace réservé du texte 2">
            <a:extLst>
              <a:ext uri="{FF2B5EF4-FFF2-40B4-BE49-F238E27FC236}">
                <a16:creationId xmlns:a16="http://schemas.microsoft.com/office/drawing/2014/main" id="{09FB9106-6817-2A15-069B-B9B4772817D4}"/>
              </a:ext>
            </a:extLst>
          </p:cNvPr>
          <p:cNvSpPr>
            <a:spLocks noGrp="1"/>
          </p:cNvSpPr>
          <p:nvPr>
            <p:ph type="body" idx="1"/>
          </p:nvPr>
        </p:nvSpPr>
        <p:spPr/>
        <p:txBody>
          <a:bodyPr/>
          <a:lstStyle/>
          <a:p>
            <a:endParaRPr lang="fr-FR"/>
          </a:p>
        </p:txBody>
      </p:sp>
      <p:sp>
        <p:nvSpPr>
          <p:cNvPr id="4" name="Espace réservé de la date 3">
            <a:extLst>
              <a:ext uri="{FF2B5EF4-FFF2-40B4-BE49-F238E27FC236}">
                <a16:creationId xmlns:a16="http://schemas.microsoft.com/office/drawing/2014/main" id="{FDC229C3-3D32-19FC-D825-84B618D9D066}"/>
              </a:ext>
            </a:extLst>
          </p:cNvPr>
          <p:cNvSpPr>
            <a:spLocks noGrp="1"/>
          </p:cNvSpPr>
          <p:nvPr>
            <p:ph type="dt" sz="half" idx="10"/>
          </p:nvPr>
        </p:nvSpPr>
        <p:spPr/>
        <p:txBody>
          <a:bodyPr/>
          <a:lstStyle/>
          <a:p>
            <a:fld id="{A91E7A29-43AF-9140-B38B-AE4EAF52DB00}" type="datetime1">
              <a:rPr lang="fr-FR" smtClean="0"/>
              <a:t>08/07/2024</a:t>
            </a:fld>
            <a:endParaRPr lang="fr-FR"/>
          </a:p>
        </p:txBody>
      </p:sp>
      <p:sp>
        <p:nvSpPr>
          <p:cNvPr id="5" name="Espace réservé du pied de page 4">
            <a:extLst>
              <a:ext uri="{FF2B5EF4-FFF2-40B4-BE49-F238E27FC236}">
                <a16:creationId xmlns:a16="http://schemas.microsoft.com/office/drawing/2014/main" id="{B814B300-9B98-C7B9-533B-97917142FB5B}"/>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39369376-18DF-DAA7-33DF-CBF15655DE8A}"/>
              </a:ext>
            </a:extLst>
          </p:cNvPr>
          <p:cNvSpPr>
            <a:spLocks noGrp="1"/>
          </p:cNvSpPr>
          <p:nvPr>
            <p:ph type="sldNum" sz="quarter" idx="12"/>
          </p:nvPr>
        </p:nvSpPr>
        <p:spPr>
          <a:xfrm>
            <a:off x="9319091" y="6492875"/>
            <a:ext cx="2743200" cy="246888"/>
          </a:xfrm>
        </p:spPr>
        <p:txBody>
          <a:bodyPr/>
          <a:lstStyle/>
          <a:p>
            <a:r>
              <a:rPr lang="fr-FR" sz="1400"/>
              <a:t>28</a:t>
            </a:r>
          </a:p>
        </p:txBody>
      </p:sp>
    </p:spTree>
    <p:extLst>
      <p:ext uri="{BB962C8B-B14F-4D97-AF65-F5344CB8AC3E}">
        <p14:creationId xmlns:p14="http://schemas.microsoft.com/office/powerpoint/2010/main" val="1146926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0530A3A-1533-EDFC-0EA2-36C1B32497D1}"/>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4C259AD4-298A-35E8-CF75-B54E41542C28}"/>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F33E0D53-A769-C15D-12FD-055E2DB057FF}"/>
              </a:ext>
            </a:extLst>
          </p:cNvPr>
          <p:cNvSpPr>
            <a:spLocks noGrp="1"/>
          </p:cNvSpPr>
          <p:nvPr>
            <p:ph type="sldNum" sz="quarter" idx="12"/>
          </p:nvPr>
        </p:nvSpPr>
        <p:spPr/>
        <p:txBody>
          <a:bodyPr/>
          <a:lstStyle/>
          <a:p>
            <a:r>
              <a:rPr lang="fr-FR" sz="1400"/>
              <a:t>29</a:t>
            </a:r>
          </a:p>
        </p:txBody>
      </p:sp>
      <p:sp>
        <p:nvSpPr>
          <p:cNvPr id="7" name="Titre 7">
            <a:extLst>
              <a:ext uri="{FF2B5EF4-FFF2-40B4-BE49-F238E27FC236}">
                <a16:creationId xmlns:a16="http://schemas.microsoft.com/office/drawing/2014/main" id="{C4408DA0-3363-0800-EC0D-49BAD3204FCB}"/>
              </a:ext>
            </a:extLst>
          </p:cNvPr>
          <p:cNvSpPr txBox="1">
            <a:spLocks/>
          </p:cNvSpPr>
          <p:nvPr/>
        </p:nvSpPr>
        <p:spPr>
          <a:xfrm>
            <a:off x="12756322" y="688191"/>
            <a:ext cx="10409094" cy="1325563"/>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a:t>REFERENCES</a:t>
            </a:r>
          </a:p>
        </p:txBody>
      </p:sp>
      <p:pic>
        <p:nvPicPr>
          <p:cNvPr id="3" name="Image 2" descr="Une image contenant Graphique, clipart, dessin humoristique, Caractère coloré&#10;&#10;Description générée automatiquement">
            <a:extLst>
              <a:ext uri="{FF2B5EF4-FFF2-40B4-BE49-F238E27FC236}">
                <a16:creationId xmlns:a16="http://schemas.microsoft.com/office/drawing/2014/main" id="{B478833F-B8E2-01A5-104D-5075C90E094D}"/>
              </a:ext>
            </a:extLst>
          </p:cNvPr>
          <p:cNvPicPr>
            <a:picLocks noChangeAspect="1"/>
          </p:cNvPicPr>
          <p:nvPr/>
        </p:nvPicPr>
        <p:blipFill>
          <a:blip r:embed="rId3"/>
          <a:stretch>
            <a:fillRect/>
          </a:stretch>
        </p:blipFill>
        <p:spPr>
          <a:xfrm>
            <a:off x="621455" y="4682720"/>
            <a:ext cx="846969" cy="1070004"/>
          </a:xfrm>
          <a:prstGeom prst="rect">
            <a:avLst/>
          </a:prstGeom>
        </p:spPr>
      </p:pic>
      <p:pic>
        <p:nvPicPr>
          <p:cNvPr id="8" name="Image 7" descr="Une image contenant Caractère coloré, art&#10;&#10;Description générée automatiquement">
            <a:extLst>
              <a:ext uri="{FF2B5EF4-FFF2-40B4-BE49-F238E27FC236}">
                <a16:creationId xmlns:a16="http://schemas.microsoft.com/office/drawing/2014/main" id="{7B68A7AD-95D3-9206-BEEC-3F9A400400D2}"/>
              </a:ext>
            </a:extLst>
          </p:cNvPr>
          <p:cNvPicPr>
            <a:picLocks noChangeAspect="1"/>
          </p:cNvPicPr>
          <p:nvPr/>
        </p:nvPicPr>
        <p:blipFill>
          <a:blip r:embed="rId4"/>
          <a:stretch>
            <a:fillRect/>
          </a:stretch>
        </p:blipFill>
        <p:spPr>
          <a:xfrm>
            <a:off x="2312635" y="4602585"/>
            <a:ext cx="2325690" cy="1308201"/>
          </a:xfrm>
          <a:prstGeom prst="rect">
            <a:avLst/>
          </a:prstGeom>
        </p:spPr>
      </p:pic>
      <p:pic>
        <p:nvPicPr>
          <p:cNvPr id="10" name="Image 9" descr="Une image contenant texte, clipart, Graphique, Police&#10;&#10;Description générée automatiquement">
            <a:extLst>
              <a:ext uri="{FF2B5EF4-FFF2-40B4-BE49-F238E27FC236}">
                <a16:creationId xmlns:a16="http://schemas.microsoft.com/office/drawing/2014/main" id="{A43398E5-0752-1F88-8FC9-BF95241279E6}"/>
              </a:ext>
            </a:extLst>
          </p:cNvPr>
          <p:cNvPicPr>
            <a:picLocks noChangeAspect="1"/>
          </p:cNvPicPr>
          <p:nvPr/>
        </p:nvPicPr>
        <p:blipFill>
          <a:blip r:embed="rId5"/>
          <a:stretch>
            <a:fillRect/>
          </a:stretch>
        </p:blipFill>
        <p:spPr>
          <a:xfrm>
            <a:off x="5482536" y="4914899"/>
            <a:ext cx="1755876" cy="987680"/>
          </a:xfrm>
          <a:prstGeom prst="rect">
            <a:avLst/>
          </a:prstGeom>
        </p:spPr>
      </p:pic>
      <p:pic>
        <p:nvPicPr>
          <p:cNvPr id="16" name="Image 15" descr="Une image contenant texte, diagramme, capture d’écran, ligne&#10;&#10;Description générée automatiquement">
            <a:extLst>
              <a:ext uri="{FF2B5EF4-FFF2-40B4-BE49-F238E27FC236}">
                <a16:creationId xmlns:a16="http://schemas.microsoft.com/office/drawing/2014/main" id="{B0E0002B-EAFE-2ABD-B45F-1828F47B7F32}"/>
              </a:ext>
            </a:extLst>
          </p:cNvPr>
          <p:cNvPicPr>
            <a:picLocks noChangeAspect="1"/>
          </p:cNvPicPr>
          <p:nvPr/>
        </p:nvPicPr>
        <p:blipFill>
          <a:blip r:embed="rId6"/>
          <a:stretch>
            <a:fillRect/>
          </a:stretch>
        </p:blipFill>
        <p:spPr>
          <a:xfrm>
            <a:off x="7690943" y="3687479"/>
            <a:ext cx="4204562" cy="1349172"/>
          </a:xfrm>
          <a:prstGeom prst="rect">
            <a:avLst/>
          </a:prstGeom>
        </p:spPr>
      </p:pic>
      <p:pic>
        <p:nvPicPr>
          <p:cNvPr id="18" name="Image 17" descr="Une image contenant Police, symbole, Graphique, logo&#10;&#10;Description générée automatiquement">
            <a:extLst>
              <a:ext uri="{FF2B5EF4-FFF2-40B4-BE49-F238E27FC236}">
                <a16:creationId xmlns:a16="http://schemas.microsoft.com/office/drawing/2014/main" id="{E48F6BFA-1547-FB00-6828-A9E21A7C7BA9}"/>
              </a:ext>
            </a:extLst>
          </p:cNvPr>
          <p:cNvPicPr>
            <a:picLocks noChangeAspect="1"/>
          </p:cNvPicPr>
          <p:nvPr/>
        </p:nvPicPr>
        <p:blipFill>
          <a:blip r:embed="rId7"/>
          <a:stretch>
            <a:fillRect/>
          </a:stretch>
        </p:blipFill>
        <p:spPr>
          <a:xfrm>
            <a:off x="386362" y="1702587"/>
            <a:ext cx="1378588" cy="1051174"/>
          </a:xfrm>
          <a:prstGeom prst="rect">
            <a:avLst/>
          </a:prstGeom>
        </p:spPr>
      </p:pic>
      <p:pic>
        <p:nvPicPr>
          <p:cNvPr id="20" name="Graphique 19" descr="Sablier 60% contour">
            <a:extLst>
              <a:ext uri="{FF2B5EF4-FFF2-40B4-BE49-F238E27FC236}">
                <a16:creationId xmlns:a16="http://schemas.microsoft.com/office/drawing/2014/main" id="{2CAE0E9E-0854-CB48-EA3D-E83854B369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1270" y="2205935"/>
            <a:ext cx="687686" cy="687686"/>
          </a:xfrm>
          <a:prstGeom prst="rect">
            <a:avLst/>
          </a:prstGeom>
        </p:spPr>
      </p:pic>
      <p:pic>
        <p:nvPicPr>
          <p:cNvPr id="27" name="Image 26" descr="Une image contenant texte, Police, logo, Graphique&#10;&#10;Description générée automatiquement">
            <a:extLst>
              <a:ext uri="{FF2B5EF4-FFF2-40B4-BE49-F238E27FC236}">
                <a16:creationId xmlns:a16="http://schemas.microsoft.com/office/drawing/2014/main" id="{829967FC-DACF-953E-405B-89785B42B380}"/>
              </a:ext>
            </a:extLst>
          </p:cNvPr>
          <p:cNvPicPr>
            <a:picLocks noChangeAspect="1"/>
          </p:cNvPicPr>
          <p:nvPr/>
        </p:nvPicPr>
        <p:blipFill>
          <a:blip r:embed="rId10"/>
          <a:stretch>
            <a:fillRect/>
          </a:stretch>
        </p:blipFill>
        <p:spPr>
          <a:xfrm>
            <a:off x="2341062" y="1772210"/>
            <a:ext cx="2407769" cy="953076"/>
          </a:xfrm>
          <a:prstGeom prst="rect">
            <a:avLst/>
          </a:prstGeom>
        </p:spPr>
      </p:pic>
      <p:pic>
        <p:nvPicPr>
          <p:cNvPr id="39" name="Graphique 38" descr="Présentation avec liste de vérification contour">
            <a:extLst>
              <a:ext uri="{FF2B5EF4-FFF2-40B4-BE49-F238E27FC236}">
                <a16:creationId xmlns:a16="http://schemas.microsoft.com/office/drawing/2014/main" id="{5ED4FD4C-EF4E-3DB9-FB34-E963A1FA5C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95436" y="1137241"/>
            <a:ext cx="605924" cy="605924"/>
          </a:xfrm>
          <a:prstGeom prst="rect">
            <a:avLst/>
          </a:prstGeom>
        </p:spPr>
      </p:pic>
      <p:sp>
        <p:nvSpPr>
          <p:cNvPr id="45" name="Flèche : bas 44">
            <a:extLst>
              <a:ext uri="{FF2B5EF4-FFF2-40B4-BE49-F238E27FC236}">
                <a16:creationId xmlns:a16="http://schemas.microsoft.com/office/drawing/2014/main" id="{F94733FC-4F87-8A4B-2968-3CB756281037}"/>
              </a:ext>
            </a:extLst>
          </p:cNvPr>
          <p:cNvSpPr/>
          <p:nvPr/>
        </p:nvSpPr>
        <p:spPr>
          <a:xfrm>
            <a:off x="1006713" y="2875613"/>
            <a:ext cx="137886" cy="1545910"/>
          </a:xfrm>
          <a:prstGeom prst="downArrow">
            <a:avLst>
              <a:gd name="adj1" fmla="val 15461"/>
              <a:gd name="adj2" fmla="val 139802"/>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Flèche : bas 45">
            <a:extLst>
              <a:ext uri="{FF2B5EF4-FFF2-40B4-BE49-F238E27FC236}">
                <a16:creationId xmlns:a16="http://schemas.microsoft.com/office/drawing/2014/main" id="{3A14E957-AC59-A6CC-54E2-77A1507FDCF7}"/>
              </a:ext>
            </a:extLst>
          </p:cNvPr>
          <p:cNvSpPr/>
          <p:nvPr/>
        </p:nvSpPr>
        <p:spPr>
          <a:xfrm>
            <a:off x="3378438" y="2791704"/>
            <a:ext cx="137886" cy="2127959"/>
          </a:xfrm>
          <a:prstGeom prst="downArrow">
            <a:avLst>
              <a:gd name="adj1" fmla="val 15461"/>
              <a:gd name="adj2" fmla="val 139802"/>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lèche : bas 46">
            <a:extLst>
              <a:ext uri="{FF2B5EF4-FFF2-40B4-BE49-F238E27FC236}">
                <a16:creationId xmlns:a16="http://schemas.microsoft.com/office/drawing/2014/main" id="{1FBC0770-A757-3CE2-DDCE-C81394DF50D1}"/>
              </a:ext>
            </a:extLst>
          </p:cNvPr>
          <p:cNvSpPr/>
          <p:nvPr/>
        </p:nvSpPr>
        <p:spPr>
          <a:xfrm rot="16200000">
            <a:off x="5263728" y="4830338"/>
            <a:ext cx="165678" cy="841644"/>
          </a:xfrm>
          <a:prstGeom prst="downArrow">
            <a:avLst>
              <a:gd name="adj1" fmla="val 15461"/>
              <a:gd name="adj2" fmla="val 139802"/>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itre 1">
            <a:extLst>
              <a:ext uri="{FF2B5EF4-FFF2-40B4-BE49-F238E27FC236}">
                <a16:creationId xmlns:a16="http://schemas.microsoft.com/office/drawing/2014/main" id="{5E4AC881-0F0F-7B6C-2D60-6E849272676F}"/>
              </a:ext>
            </a:extLst>
          </p:cNvPr>
          <p:cNvSpPr txBox="1">
            <a:spLocks/>
          </p:cNvSpPr>
          <p:nvPr/>
        </p:nvSpPr>
        <p:spPr>
          <a:xfrm>
            <a:off x="518209" y="1105276"/>
            <a:ext cx="137858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rgbClr val="0E5E25"/>
                </a:solidFill>
                <a:latin typeface="Amasis MT Pro" panose="02040504050005020304" pitchFamily="18" charset="0"/>
              </a:rPr>
              <a:t>Hardware</a:t>
            </a:r>
            <a:endParaRPr lang="fr-FR" sz="2000">
              <a:solidFill>
                <a:srgbClr val="0E5E25"/>
              </a:solidFill>
              <a:latin typeface="Amasis MT Pro" panose="02040504050005020304" pitchFamily="18" charset="0"/>
            </a:endParaRPr>
          </a:p>
        </p:txBody>
      </p:sp>
      <p:sp>
        <p:nvSpPr>
          <p:cNvPr id="53" name="Titre 1">
            <a:extLst>
              <a:ext uri="{FF2B5EF4-FFF2-40B4-BE49-F238E27FC236}">
                <a16:creationId xmlns:a16="http://schemas.microsoft.com/office/drawing/2014/main" id="{7CE84EEA-D736-1879-C0D1-A85D101AC285}"/>
              </a:ext>
            </a:extLst>
          </p:cNvPr>
          <p:cNvSpPr txBox="1">
            <a:spLocks/>
          </p:cNvSpPr>
          <p:nvPr/>
        </p:nvSpPr>
        <p:spPr>
          <a:xfrm>
            <a:off x="3057166" y="1137241"/>
            <a:ext cx="1222911"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accent6"/>
                </a:solidFill>
                <a:latin typeface="Amasis MT Pro" panose="02040504050005020304" pitchFamily="18" charset="0"/>
              </a:rPr>
              <a:t>Software</a:t>
            </a:r>
            <a:endParaRPr lang="fr-FR" sz="2000">
              <a:solidFill>
                <a:schemeClr val="accent6"/>
              </a:solidFill>
              <a:latin typeface="Amasis MT Pro" panose="02040504050005020304" pitchFamily="18" charset="0"/>
            </a:endParaRPr>
          </a:p>
        </p:txBody>
      </p:sp>
      <p:sp>
        <p:nvSpPr>
          <p:cNvPr id="54" name="Titre 1">
            <a:extLst>
              <a:ext uri="{FF2B5EF4-FFF2-40B4-BE49-F238E27FC236}">
                <a16:creationId xmlns:a16="http://schemas.microsoft.com/office/drawing/2014/main" id="{06C5D801-8A58-E44D-B6DE-F94E92E27A0E}"/>
              </a:ext>
            </a:extLst>
          </p:cNvPr>
          <p:cNvSpPr txBox="1">
            <a:spLocks/>
          </p:cNvSpPr>
          <p:nvPr/>
        </p:nvSpPr>
        <p:spPr>
          <a:xfrm>
            <a:off x="2803653" y="614955"/>
            <a:ext cx="137858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endParaRPr lang="fr-FR" sz="2000">
              <a:solidFill>
                <a:schemeClr val="tx2">
                  <a:lumMod val="90000"/>
                  <a:lumOff val="10000"/>
                </a:schemeClr>
              </a:solidFill>
              <a:latin typeface="Amasis MT Pro" panose="02040504050005020304" pitchFamily="18" charset="0"/>
            </a:endParaRPr>
          </a:p>
        </p:txBody>
      </p:sp>
      <p:sp>
        <p:nvSpPr>
          <p:cNvPr id="55" name="Titre 1">
            <a:extLst>
              <a:ext uri="{FF2B5EF4-FFF2-40B4-BE49-F238E27FC236}">
                <a16:creationId xmlns:a16="http://schemas.microsoft.com/office/drawing/2014/main" id="{A13861A5-2E32-1ED0-3117-FBF67E4BAD28}"/>
              </a:ext>
            </a:extLst>
          </p:cNvPr>
          <p:cNvSpPr txBox="1">
            <a:spLocks/>
          </p:cNvSpPr>
          <p:nvPr/>
        </p:nvSpPr>
        <p:spPr>
          <a:xfrm>
            <a:off x="9140999" y="3289672"/>
            <a:ext cx="162213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latin typeface="Amasis MT Pro" panose="02040504050005020304" pitchFamily="18" charset="0"/>
              </a:rPr>
              <a:t>PID tuning</a:t>
            </a:r>
            <a:endParaRPr lang="fr-FR" sz="2000">
              <a:latin typeface="Amasis MT Pro" panose="02040504050005020304" pitchFamily="18" charset="0"/>
            </a:endParaRPr>
          </a:p>
        </p:txBody>
      </p:sp>
      <p:sp>
        <p:nvSpPr>
          <p:cNvPr id="56" name="Titre 1">
            <a:extLst>
              <a:ext uri="{FF2B5EF4-FFF2-40B4-BE49-F238E27FC236}">
                <a16:creationId xmlns:a16="http://schemas.microsoft.com/office/drawing/2014/main" id="{608BBCE2-DF32-BFAA-AFAA-AE8D28DD41A1}"/>
              </a:ext>
            </a:extLst>
          </p:cNvPr>
          <p:cNvSpPr txBox="1">
            <a:spLocks/>
          </p:cNvSpPr>
          <p:nvPr/>
        </p:nvSpPr>
        <p:spPr>
          <a:xfrm>
            <a:off x="8742405" y="1277267"/>
            <a:ext cx="162213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rgbClr val="0070C0"/>
                </a:solidFill>
                <a:latin typeface="Amasis MT Pro" panose="02040504050005020304" pitchFamily="18" charset="0"/>
              </a:rPr>
              <a:t>Objectives</a:t>
            </a:r>
            <a:endParaRPr lang="fr-FR" sz="2000">
              <a:solidFill>
                <a:srgbClr val="0070C0"/>
              </a:solidFill>
              <a:latin typeface="Amasis MT Pro" panose="02040504050005020304" pitchFamily="18" charset="0"/>
            </a:endParaRPr>
          </a:p>
        </p:txBody>
      </p:sp>
      <p:sp>
        <p:nvSpPr>
          <p:cNvPr id="57" name="Titre 1">
            <a:extLst>
              <a:ext uri="{FF2B5EF4-FFF2-40B4-BE49-F238E27FC236}">
                <a16:creationId xmlns:a16="http://schemas.microsoft.com/office/drawing/2014/main" id="{E1FD985B-3DDF-7D06-8678-22C0CA0F2DF9}"/>
              </a:ext>
            </a:extLst>
          </p:cNvPr>
          <p:cNvSpPr txBox="1">
            <a:spLocks/>
          </p:cNvSpPr>
          <p:nvPr/>
        </p:nvSpPr>
        <p:spPr>
          <a:xfrm>
            <a:off x="8788956" y="2283469"/>
            <a:ext cx="263862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latin typeface="Amasis MT Pro" panose="02040504050005020304" pitchFamily="18" charset="0"/>
              </a:rPr>
              <a:t>Resolving the delay issue</a:t>
            </a:r>
            <a:endParaRPr lang="fr-FR" sz="2000">
              <a:latin typeface="Amasis MT Pro" panose="02040504050005020304" pitchFamily="18" charset="0"/>
            </a:endParaRPr>
          </a:p>
        </p:txBody>
      </p:sp>
      <p:sp>
        <p:nvSpPr>
          <p:cNvPr id="9" name="Titre 1">
            <a:extLst>
              <a:ext uri="{FF2B5EF4-FFF2-40B4-BE49-F238E27FC236}">
                <a16:creationId xmlns:a16="http://schemas.microsoft.com/office/drawing/2014/main" id="{2608C73E-4C81-D85D-4CB6-8A924127B77E}"/>
              </a:ext>
            </a:extLst>
          </p:cNvPr>
          <p:cNvSpPr>
            <a:spLocks noGrp="1"/>
          </p:cNvSpPr>
          <p:nvPr>
            <p:ph type="title"/>
          </p:nvPr>
        </p:nvSpPr>
        <p:spPr>
          <a:xfrm>
            <a:off x="130224" y="161315"/>
            <a:ext cx="7664450" cy="663575"/>
          </a:xfrm>
        </p:spPr>
        <p:txBody>
          <a:bodyPr/>
          <a:lstStyle/>
          <a:p>
            <a:r>
              <a:rPr lang="en-US" sz="4000" b="1">
                <a:solidFill>
                  <a:srgbClr val="000000"/>
                </a:solidFill>
                <a:latin typeface="Amasis MT Pro" panose="02040504050005020304" pitchFamily="18" charset="0"/>
              </a:rPr>
              <a:t> </a:t>
            </a:r>
            <a:r>
              <a:rPr lang="fr-FR" sz="4000" b="1" i="0" u="none" strike="noStrike">
                <a:solidFill>
                  <a:srgbClr val="000000"/>
                </a:solidFill>
                <a:effectLst/>
                <a:latin typeface="Amasis MT Pro" panose="02040504050005020304" pitchFamily="18" charset="0"/>
              </a:rPr>
              <a:t>Conclusion</a:t>
            </a:r>
            <a:endParaRPr lang="fr-FR"/>
          </a:p>
        </p:txBody>
      </p:sp>
      <p:grpSp>
        <p:nvGrpSpPr>
          <p:cNvPr id="11" name="Groupe 10">
            <a:extLst>
              <a:ext uri="{FF2B5EF4-FFF2-40B4-BE49-F238E27FC236}">
                <a16:creationId xmlns:a16="http://schemas.microsoft.com/office/drawing/2014/main" id="{704A81D9-93FE-6FF5-500C-248724B657AE}"/>
              </a:ext>
            </a:extLst>
          </p:cNvPr>
          <p:cNvGrpSpPr/>
          <p:nvPr/>
        </p:nvGrpSpPr>
        <p:grpSpPr>
          <a:xfrm>
            <a:off x="1514856" y="6445419"/>
            <a:ext cx="2592962" cy="395249"/>
            <a:chOff x="1514856" y="6445419"/>
            <a:chExt cx="2592962" cy="395249"/>
          </a:xfrm>
        </p:grpSpPr>
        <p:pic>
          <p:nvPicPr>
            <p:cNvPr id="12" name="Picture 4" descr="Parlant - Icônes gens gratuites">
              <a:extLst>
                <a:ext uri="{FF2B5EF4-FFF2-40B4-BE49-F238E27FC236}">
                  <a16:creationId xmlns:a16="http://schemas.microsoft.com/office/drawing/2014/main" id="{33CB6D61-BEC0-74B4-ACF8-7452B715FF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3" name="Titre 1">
              <a:extLst>
                <a:ext uri="{FF2B5EF4-FFF2-40B4-BE49-F238E27FC236}">
                  <a16:creationId xmlns:a16="http://schemas.microsoft.com/office/drawing/2014/main" id="{4FE3BB03-7540-7220-133B-673C8DDFB2AB}"/>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Lucie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14402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584CCD-A79A-D29F-82C8-3866FB1F7297}"/>
              </a:ext>
            </a:extLst>
          </p:cNvPr>
          <p:cNvSpPr>
            <a:spLocks noGrp="1"/>
          </p:cNvSpPr>
          <p:nvPr>
            <p:ph type="title"/>
          </p:nvPr>
        </p:nvSpPr>
        <p:spPr/>
        <p:txBody>
          <a:bodyPr/>
          <a:lstStyle/>
          <a:p>
            <a:r>
              <a:rPr lang="fr-FR">
                <a:latin typeface="Amasis MT Pro" panose="02040504050005020304" pitchFamily="18" charset="0"/>
              </a:rPr>
              <a:t>OUR AIM</a:t>
            </a:r>
          </a:p>
        </p:txBody>
      </p:sp>
      <p:sp>
        <p:nvSpPr>
          <p:cNvPr id="4" name="Espace réservé de la date 3">
            <a:extLst>
              <a:ext uri="{FF2B5EF4-FFF2-40B4-BE49-F238E27FC236}">
                <a16:creationId xmlns:a16="http://schemas.microsoft.com/office/drawing/2014/main" id="{5BD8AB5C-4574-9CD2-9BFE-1F95BEF62A34}"/>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1A07EDE5-D8A5-3177-B3CA-D58BCEE7FB9E}"/>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3530FFEC-B491-075D-A576-F038A804F2F3}"/>
              </a:ext>
            </a:extLst>
          </p:cNvPr>
          <p:cNvSpPr>
            <a:spLocks noGrp="1"/>
          </p:cNvSpPr>
          <p:nvPr>
            <p:ph type="sldNum" sz="quarter" idx="12"/>
          </p:nvPr>
        </p:nvSpPr>
        <p:spPr/>
        <p:txBody>
          <a:bodyPr/>
          <a:lstStyle/>
          <a:p>
            <a:fld id="{3F394568-A123-CF43-B37D-0430507FD9CE}" type="slidenum">
              <a:rPr lang="fr-FR" sz="1400" smtClean="0"/>
              <a:pPr/>
              <a:t>3</a:t>
            </a:fld>
            <a:endParaRPr lang="fr-FR" sz="1400"/>
          </a:p>
        </p:txBody>
      </p:sp>
      <p:sp>
        <p:nvSpPr>
          <p:cNvPr id="10" name="ZoneTexte 9">
            <a:extLst>
              <a:ext uri="{FF2B5EF4-FFF2-40B4-BE49-F238E27FC236}">
                <a16:creationId xmlns:a16="http://schemas.microsoft.com/office/drawing/2014/main" id="{9BF4333E-2898-E139-C632-3784E2845476}"/>
              </a:ext>
            </a:extLst>
          </p:cNvPr>
          <p:cNvSpPr txBox="1"/>
          <p:nvPr/>
        </p:nvSpPr>
        <p:spPr>
          <a:xfrm>
            <a:off x="5897563" y="2337637"/>
            <a:ext cx="4999037" cy="461665"/>
          </a:xfrm>
          <a:prstGeom prst="rect">
            <a:avLst/>
          </a:prstGeom>
          <a:noFill/>
        </p:spPr>
        <p:txBody>
          <a:bodyPr wrap="square">
            <a:spAutoFit/>
          </a:bodyPr>
          <a:lstStyle/>
          <a:p>
            <a:r>
              <a:rPr lang="fr-FR" sz="2400" b="0" i="0" u="none" strike="noStrike" err="1">
                <a:solidFill>
                  <a:srgbClr val="000000"/>
                </a:solidFill>
                <a:effectLst/>
                <a:latin typeface="Amasis MT Pro" panose="02040504050005020304" pitchFamily="18" charset="0"/>
              </a:rPr>
              <a:t>Robust</a:t>
            </a:r>
            <a:r>
              <a:rPr lang="fr-FR" sz="2400" b="0" i="0" u="none" strike="noStrike">
                <a:solidFill>
                  <a:srgbClr val="000000"/>
                </a:solidFill>
                <a:effectLst/>
                <a:latin typeface="Amasis MT Pro" panose="02040504050005020304" pitchFamily="18" charset="0"/>
              </a:rPr>
              <a:t> control </a:t>
            </a:r>
            <a:r>
              <a:rPr lang="fr-FR" sz="2400" b="0" i="0" u="none" strike="noStrike" err="1">
                <a:solidFill>
                  <a:srgbClr val="000000"/>
                </a:solidFill>
                <a:effectLst/>
                <a:latin typeface="Amasis MT Pro" panose="02040504050005020304" pitchFamily="18" charset="0"/>
              </a:rPr>
              <a:t>law</a:t>
            </a:r>
            <a:r>
              <a:rPr lang="fr-FR" sz="2400" b="0" i="0" u="none" strike="noStrike">
                <a:solidFill>
                  <a:srgbClr val="000000"/>
                </a:solidFill>
                <a:effectLst/>
                <a:latin typeface="Amasis MT Pro" panose="02040504050005020304" pitchFamily="18" charset="0"/>
              </a:rPr>
              <a:t> + </a:t>
            </a:r>
            <a:r>
              <a:rPr lang="en-US" sz="2400" b="0" i="0" u="none" strike="noStrike">
                <a:solidFill>
                  <a:srgbClr val="000000"/>
                </a:solidFill>
                <a:effectLst/>
                <a:latin typeface="Amasis MT Pro" panose="02040504050005020304" pitchFamily="18" charset="0"/>
              </a:rPr>
              <a:t>Good stability</a:t>
            </a:r>
            <a:endParaRPr lang="en-US" sz="2400">
              <a:solidFill>
                <a:srgbClr val="000000"/>
              </a:solidFill>
              <a:latin typeface="Amasis MT Pro" panose="02040504050005020304" pitchFamily="18" charset="0"/>
            </a:endParaRPr>
          </a:p>
        </p:txBody>
      </p:sp>
      <p:sp>
        <p:nvSpPr>
          <p:cNvPr id="11" name="Titre 1">
            <a:extLst>
              <a:ext uri="{FF2B5EF4-FFF2-40B4-BE49-F238E27FC236}">
                <a16:creationId xmlns:a16="http://schemas.microsoft.com/office/drawing/2014/main" id="{2483E7E4-A826-AC6B-6DF6-7E1BCA2F3317}"/>
              </a:ext>
            </a:extLst>
          </p:cNvPr>
          <p:cNvSpPr txBox="1">
            <a:spLocks/>
          </p:cNvSpPr>
          <p:nvPr/>
        </p:nvSpPr>
        <p:spPr>
          <a:xfrm>
            <a:off x="12902584" y="700891"/>
            <a:ext cx="10409094" cy="1325563"/>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a:latin typeface="Amasis MT Pro" panose="02040504050005020304" pitchFamily="18" charset="0"/>
              </a:rPr>
              <a:t>OUTLINE</a:t>
            </a:r>
          </a:p>
        </p:txBody>
      </p:sp>
      <p:sp>
        <p:nvSpPr>
          <p:cNvPr id="14" name="ZoneTexte 13">
            <a:extLst>
              <a:ext uri="{FF2B5EF4-FFF2-40B4-BE49-F238E27FC236}">
                <a16:creationId xmlns:a16="http://schemas.microsoft.com/office/drawing/2014/main" id="{5861EF19-9C46-1D50-40E0-9E43C12624F0}"/>
              </a:ext>
            </a:extLst>
          </p:cNvPr>
          <p:cNvSpPr txBox="1"/>
          <p:nvPr/>
        </p:nvSpPr>
        <p:spPr>
          <a:xfrm>
            <a:off x="6590814" y="4330184"/>
            <a:ext cx="3870325" cy="461665"/>
          </a:xfrm>
          <a:prstGeom prst="rect">
            <a:avLst/>
          </a:prstGeom>
          <a:noFill/>
        </p:spPr>
        <p:txBody>
          <a:bodyPr wrap="square">
            <a:spAutoFit/>
          </a:bodyPr>
          <a:lstStyle/>
          <a:p>
            <a:r>
              <a:rPr lang="en-US" sz="2400" b="0" i="0" u="none" strike="noStrike" err="1">
                <a:solidFill>
                  <a:srgbClr val="000000"/>
                </a:solidFill>
                <a:effectLst/>
                <a:latin typeface="Amasis MT Pro" panose="02040504050005020304" pitchFamily="18" charset="0"/>
              </a:rPr>
              <a:t>Pratical</a:t>
            </a:r>
            <a:r>
              <a:rPr lang="en-US" sz="2400" b="0" i="0" u="none" strike="noStrike">
                <a:solidFill>
                  <a:srgbClr val="000000"/>
                </a:solidFill>
                <a:effectLst/>
                <a:latin typeface="Amasis MT Pro" panose="02040504050005020304" pitchFamily="18" charset="0"/>
              </a:rPr>
              <a:t> work for students</a:t>
            </a:r>
          </a:p>
        </p:txBody>
      </p:sp>
      <p:sp>
        <p:nvSpPr>
          <p:cNvPr id="15" name="Flèche : bas 14">
            <a:extLst>
              <a:ext uri="{FF2B5EF4-FFF2-40B4-BE49-F238E27FC236}">
                <a16:creationId xmlns:a16="http://schemas.microsoft.com/office/drawing/2014/main" id="{58F74E73-FDD8-E652-1D10-8C6380755970}"/>
              </a:ext>
            </a:extLst>
          </p:cNvPr>
          <p:cNvSpPr/>
          <p:nvPr/>
        </p:nvSpPr>
        <p:spPr>
          <a:xfrm>
            <a:off x="8153400" y="3120289"/>
            <a:ext cx="484632" cy="978408"/>
          </a:xfrm>
          <a:prstGeom prst="down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 name="Groupe 18">
            <a:extLst>
              <a:ext uri="{FF2B5EF4-FFF2-40B4-BE49-F238E27FC236}">
                <a16:creationId xmlns:a16="http://schemas.microsoft.com/office/drawing/2014/main" id="{DFC92600-B481-BDE3-442F-5165888A6A20}"/>
              </a:ext>
            </a:extLst>
          </p:cNvPr>
          <p:cNvGrpSpPr/>
          <p:nvPr/>
        </p:nvGrpSpPr>
        <p:grpSpPr>
          <a:xfrm>
            <a:off x="-5541602" y="1600800"/>
            <a:ext cx="4025637" cy="4347241"/>
            <a:chOff x="873637" y="1862138"/>
            <a:chExt cx="4025637" cy="4347241"/>
          </a:xfrm>
        </p:grpSpPr>
        <p:pic>
          <p:nvPicPr>
            <p:cNvPr id="20" name="Enregistrement 2024-05-02 143754">
              <a:hlinkClick r:id="" action="ppaction://media"/>
              <a:extLst>
                <a:ext uri="{FF2B5EF4-FFF2-40B4-BE49-F238E27FC236}">
                  <a16:creationId xmlns:a16="http://schemas.microsoft.com/office/drawing/2014/main" id="{AB9D2F42-8832-A2F4-0C78-EC3489F156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3637" y="1862138"/>
              <a:ext cx="4025637" cy="4057650"/>
            </a:xfrm>
            <a:prstGeom prst="rect">
              <a:avLst/>
            </a:prstGeom>
          </p:spPr>
        </p:pic>
        <p:sp>
          <p:nvSpPr>
            <p:cNvPr id="21" name="ZoneTexte 20">
              <a:extLst>
                <a:ext uri="{FF2B5EF4-FFF2-40B4-BE49-F238E27FC236}">
                  <a16:creationId xmlns:a16="http://schemas.microsoft.com/office/drawing/2014/main" id="{2B10F851-2978-98EE-E4D4-407D23D651C8}"/>
                </a:ext>
              </a:extLst>
            </p:cNvPr>
            <p:cNvSpPr txBox="1"/>
            <p:nvPr/>
          </p:nvSpPr>
          <p:spPr>
            <a:xfrm>
              <a:off x="1225385" y="5932380"/>
              <a:ext cx="3527589" cy="276999"/>
            </a:xfrm>
            <a:prstGeom prst="rect">
              <a:avLst/>
            </a:prstGeom>
            <a:noFill/>
          </p:spPr>
          <p:txBody>
            <a:bodyPr wrap="square" rtlCol="0">
              <a:spAutoFit/>
            </a:bodyPr>
            <a:lstStyle/>
            <a:p>
              <a:r>
                <a:rPr lang="fr-FR" sz="1200" i="1"/>
                <a:t>Fig. 1: Example of a </a:t>
              </a:r>
              <a:r>
                <a:rPr lang="fr-FR" sz="1200" i="1" err="1"/>
                <a:t>ball</a:t>
              </a:r>
              <a:r>
                <a:rPr lang="fr-FR" sz="1200" i="1"/>
                <a:t>-on-plate system [1]</a:t>
              </a:r>
            </a:p>
          </p:txBody>
        </p:sp>
      </p:grpSp>
      <p:grpSp>
        <p:nvGrpSpPr>
          <p:cNvPr id="24" name="Groupe 23">
            <a:extLst>
              <a:ext uri="{FF2B5EF4-FFF2-40B4-BE49-F238E27FC236}">
                <a16:creationId xmlns:a16="http://schemas.microsoft.com/office/drawing/2014/main" id="{878508EB-3AD2-1A0C-4076-C34531D037B2}"/>
              </a:ext>
            </a:extLst>
          </p:cNvPr>
          <p:cNvGrpSpPr/>
          <p:nvPr/>
        </p:nvGrpSpPr>
        <p:grpSpPr>
          <a:xfrm>
            <a:off x="749300" y="1270945"/>
            <a:ext cx="4999038" cy="4677096"/>
            <a:chOff x="749300" y="1270945"/>
            <a:chExt cx="4999038" cy="4677096"/>
          </a:xfrm>
        </p:grpSpPr>
        <p:pic>
          <p:nvPicPr>
            <p:cNvPr id="2052" name="Picture 4">
              <a:extLst>
                <a:ext uri="{FF2B5EF4-FFF2-40B4-BE49-F238E27FC236}">
                  <a16:creationId xmlns:a16="http://schemas.microsoft.com/office/drawing/2014/main" id="{B93ED819-8F1F-A0C4-CB73-A6B65EFBC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300" y="1270945"/>
              <a:ext cx="4999038" cy="4677096"/>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777248FE-4B4E-7826-2BC2-8EABE7C223BC}"/>
                </a:ext>
              </a:extLst>
            </p:cNvPr>
            <p:cNvSpPr txBox="1"/>
            <p:nvPr/>
          </p:nvSpPr>
          <p:spPr>
            <a:xfrm>
              <a:off x="1905000" y="5578709"/>
              <a:ext cx="3298033" cy="369332"/>
            </a:xfrm>
            <a:prstGeom prst="rect">
              <a:avLst/>
            </a:prstGeom>
            <a:noFill/>
          </p:spPr>
          <p:txBody>
            <a:bodyPr wrap="square">
              <a:spAutoFit/>
            </a:bodyPr>
            <a:lstStyle/>
            <a:p>
              <a:r>
                <a:rPr lang="en-US" sz="1800" i="1" u="none" strike="noStrike">
                  <a:effectLst/>
                  <a:latin typeface="Amasis MT Pro" panose="02040504050005020304" pitchFamily="18" charset="0"/>
                </a:rPr>
                <a:t>Fig. 2: Model of our system </a:t>
              </a:r>
              <a:r>
                <a:rPr lang="fr-FR" sz="1800" i="1">
                  <a:latin typeface="Amasis MT Pro" panose="02040504050005020304" pitchFamily="18" charset="0"/>
                </a:rPr>
                <a:t>[2]</a:t>
              </a:r>
            </a:p>
          </p:txBody>
        </p:sp>
      </p:grpSp>
      <p:grpSp>
        <p:nvGrpSpPr>
          <p:cNvPr id="3" name="Groupe 2">
            <a:extLst>
              <a:ext uri="{FF2B5EF4-FFF2-40B4-BE49-F238E27FC236}">
                <a16:creationId xmlns:a16="http://schemas.microsoft.com/office/drawing/2014/main" id="{F2B3DA72-8CE7-3397-42BC-004E69A57238}"/>
              </a:ext>
            </a:extLst>
          </p:cNvPr>
          <p:cNvGrpSpPr/>
          <p:nvPr/>
        </p:nvGrpSpPr>
        <p:grpSpPr>
          <a:xfrm>
            <a:off x="1514856" y="6445419"/>
            <a:ext cx="2592962" cy="395249"/>
            <a:chOff x="1514856" y="6445419"/>
            <a:chExt cx="2592962" cy="395249"/>
          </a:xfrm>
        </p:grpSpPr>
        <p:pic>
          <p:nvPicPr>
            <p:cNvPr id="7" name="Picture 4" descr="Parlant - Icônes gens gratuites">
              <a:extLst>
                <a:ext uri="{FF2B5EF4-FFF2-40B4-BE49-F238E27FC236}">
                  <a16:creationId xmlns:a16="http://schemas.microsoft.com/office/drawing/2014/main" id="{58AFA530-B5E2-2A98-0673-84EFE7706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A2AE0E5B-3985-AE82-D870-080C0206344F}"/>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Maxime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527202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7F545C-3F8E-49D8-8EC3-8B5C0FF3C3B5}"/>
              </a:ext>
            </a:extLst>
          </p:cNvPr>
          <p:cNvSpPr>
            <a:spLocks noGrp="1"/>
          </p:cNvSpPr>
          <p:nvPr>
            <p:ph idx="1"/>
          </p:nvPr>
        </p:nvSpPr>
        <p:spPr/>
        <p:txBody>
          <a:bodyPr>
            <a:normAutofit/>
          </a:bodyPr>
          <a:lstStyle/>
          <a:p>
            <a:pPr marL="0" indent="0">
              <a:buNone/>
            </a:pPr>
            <a:r>
              <a:rPr lang="en-US" sz="1800">
                <a:latin typeface="Amasis MT Pro" panose="02040504050005020304" pitchFamily="18" charset="0"/>
              </a:rPr>
              <a:t>[1] J. Link, 'Ball Balancing PID System,' YouTube, 24-Dec-2018. [Online]. Available: </a:t>
            </a:r>
            <a:r>
              <a:rPr lang="en-US" sz="1800">
                <a:latin typeface="Amasis MT Pro" panose="02040504050005020304" pitchFamily="18" charset="0"/>
                <a:hlinkClick r:id="rId2"/>
              </a:rPr>
              <a:t>https://www.youtube.com/watch?v=57DbEEBF7sE</a:t>
            </a:r>
            <a:r>
              <a:rPr lang="en-US" sz="1800">
                <a:latin typeface="Amasis MT Pro" panose="02040504050005020304" pitchFamily="18" charset="0"/>
              </a:rPr>
              <a:t>. [Accessed: Mar. 20, 2024].</a:t>
            </a:r>
          </a:p>
          <a:p>
            <a:pPr marL="0" indent="0">
              <a:buNone/>
            </a:pPr>
            <a:r>
              <a:rPr lang="fr-FR" sz="1800">
                <a:latin typeface="Amasis MT Pro" panose="02040504050005020304" pitchFamily="18" charset="0"/>
              </a:rPr>
              <a:t>[2] </a:t>
            </a:r>
            <a:r>
              <a:rPr lang="fr-FR" sz="1800" b="0" i="0" u="none" strike="noStrike">
                <a:solidFill>
                  <a:srgbClr val="000000"/>
                </a:solidFill>
                <a:effectLst/>
                <a:latin typeface="Amasis MT Pro" panose="02040504050005020304" pitchFamily="18" charset="0"/>
              </a:rPr>
              <a:t>« Cours: I4IRPJ11, I4AEPJ11, I4ISPJ11 : Projet d’Initiation à la Recherche | Moodle ». </a:t>
            </a:r>
            <a:r>
              <a:rPr lang="fr-FR" sz="1800" b="0" i="0" u="none" strike="noStrike" err="1">
                <a:solidFill>
                  <a:srgbClr val="000000"/>
                </a:solidFill>
                <a:effectLst/>
                <a:latin typeface="Amasis MT Pro" panose="02040504050005020304" pitchFamily="18" charset="0"/>
              </a:rPr>
              <a:t>Available</a:t>
            </a:r>
            <a:r>
              <a:rPr lang="fr-FR" sz="1800" b="0" i="0" u="none" strike="noStrike">
                <a:solidFill>
                  <a:srgbClr val="000000"/>
                </a:solidFill>
                <a:effectLst/>
                <a:latin typeface="Amasis MT Pro" panose="02040504050005020304" pitchFamily="18" charset="0"/>
              </a:rPr>
              <a:t>: https://moodle.insa-toulouse.fr/course/view.php?id=1207. [</a:t>
            </a:r>
            <a:r>
              <a:rPr lang="fr-FR" sz="1800" b="0" i="0" u="none" strike="noStrike" err="1">
                <a:solidFill>
                  <a:srgbClr val="000000"/>
                </a:solidFill>
                <a:effectLst/>
                <a:latin typeface="Amasis MT Pro" panose="02040504050005020304" pitchFamily="18" charset="0"/>
              </a:rPr>
              <a:t>Accessed</a:t>
            </a:r>
            <a:r>
              <a:rPr lang="fr-FR" sz="1800" b="0" i="0" u="none" strike="noStrike">
                <a:solidFill>
                  <a:srgbClr val="000000"/>
                </a:solidFill>
                <a:effectLst/>
                <a:latin typeface="Amasis MT Pro" panose="02040504050005020304" pitchFamily="18" charset="0"/>
              </a:rPr>
              <a:t>: </a:t>
            </a:r>
            <a:r>
              <a:rPr lang="fr-FR" sz="1800" b="0" i="0" u="none" strike="noStrike" err="1">
                <a:solidFill>
                  <a:srgbClr val="000000"/>
                </a:solidFill>
                <a:effectLst/>
                <a:latin typeface="Amasis MT Pro" panose="02040504050005020304" pitchFamily="18" charset="0"/>
              </a:rPr>
              <a:t>Feb</a:t>
            </a:r>
            <a:r>
              <a:rPr lang="fr-FR" sz="1800" b="0" i="0" u="none" strike="noStrike">
                <a:solidFill>
                  <a:srgbClr val="000000"/>
                </a:solidFill>
                <a:effectLst/>
                <a:latin typeface="Amasis MT Pro" panose="02040504050005020304" pitchFamily="18" charset="0"/>
              </a:rPr>
              <a:t>. 25, 2024]</a:t>
            </a:r>
          </a:p>
          <a:p>
            <a:pPr marL="0" indent="0">
              <a:buNone/>
            </a:pPr>
            <a:r>
              <a:rPr lang="en-US" sz="1800" b="0" i="0" u="none" strike="noStrike">
                <a:solidFill>
                  <a:srgbClr val="000000"/>
                </a:solidFill>
                <a:effectLst/>
                <a:latin typeface="Times New Roman" panose="02020603050405020304" pitchFamily="18" charset="0"/>
              </a:rPr>
              <a:t>[3] ‘</a:t>
            </a:r>
            <a:r>
              <a:rPr lang="en-US" sz="1800" b="0" i="0" u="none" strike="noStrike" err="1">
                <a:solidFill>
                  <a:srgbClr val="000000"/>
                </a:solidFill>
                <a:effectLst/>
                <a:latin typeface="Times New Roman" panose="02020603050405020304" pitchFamily="18" charset="0"/>
              </a:rPr>
              <a:t>PIR_Ball_Balancing</a:t>
            </a:r>
            <a:r>
              <a:rPr lang="en-US" sz="1800" b="0" i="0" u="none" strike="noStrike">
                <a:solidFill>
                  <a:srgbClr val="000000"/>
                </a:solidFill>
                <a:effectLst/>
                <a:latin typeface="Times New Roman" panose="02020603050405020304" pitchFamily="18" charset="0"/>
              </a:rPr>
              <a:t>/Report/Report_PIR_ae09_p03.pdf at main · TacTac315/</a:t>
            </a:r>
            <a:r>
              <a:rPr lang="en-US" sz="1800" b="0" i="0" u="none" strike="noStrike" err="1">
                <a:solidFill>
                  <a:srgbClr val="000000"/>
                </a:solidFill>
                <a:effectLst/>
                <a:latin typeface="Times New Roman" panose="02020603050405020304" pitchFamily="18" charset="0"/>
              </a:rPr>
              <a:t>PIR_Ball_Balancing</a:t>
            </a:r>
            <a:r>
              <a:rPr lang="en-US" sz="1800" b="0" i="0" u="none" strike="noStrike">
                <a:solidFill>
                  <a:srgbClr val="000000"/>
                </a:solidFill>
                <a:effectLst/>
                <a:latin typeface="Times New Roman" panose="02020603050405020304" pitchFamily="18" charset="0"/>
              </a:rPr>
              <a:t>’. Available:</a:t>
            </a:r>
            <a:r>
              <a:rPr lang="en-US" sz="1800" b="0" i="0" u="sng" strike="noStrike">
                <a:solidFill>
                  <a:srgbClr val="1155CC"/>
                </a:solidFill>
                <a:effectLst/>
                <a:latin typeface="Times New Roman" panose="02020603050405020304" pitchFamily="18" charset="0"/>
                <a:hlinkClick r:id="rId3"/>
              </a:rPr>
              <a:t> </a:t>
            </a:r>
            <a:r>
              <a:rPr lang="en-US" sz="1800" b="0" i="0" u="sng" strike="noStrike">
                <a:solidFill>
                  <a:srgbClr val="0000FF"/>
                </a:solidFill>
                <a:effectLst/>
                <a:latin typeface="Times New Roman" panose="02020603050405020304" pitchFamily="18" charset="0"/>
                <a:hlinkClick r:id="rId3"/>
              </a:rPr>
              <a:t>https://github.com/TacTac315/PIR_Ball_Balancing/blob/main/Report/Report_PIR_ae09_p03.pdf</a:t>
            </a:r>
            <a:r>
              <a:rPr lang="en-US" sz="1800" b="0" i="0" u="none" strike="noStrike">
                <a:solidFill>
                  <a:srgbClr val="000000"/>
                </a:solidFill>
                <a:effectLst/>
                <a:latin typeface="Times New Roman" panose="02020603050405020304" pitchFamily="18" charset="0"/>
              </a:rPr>
              <a:t>. [Accessed: May 18, 2024]</a:t>
            </a:r>
          </a:p>
          <a:p>
            <a:pPr marL="0" indent="0">
              <a:buNone/>
            </a:pPr>
            <a:r>
              <a:rPr lang="fr-FR" sz="1800" b="0" i="0" u="none" strike="noStrike">
                <a:solidFill>
                  <a:srgbClr val="000000"/>
                </a:solidFill>
                <a:effectLst/>
                <a:latin typeface="Times New Roman" panose="02020603050405020304" pitchFamily="18" charset="0"/>
              </a:rPr>
              <a:t>[4]</a:t>
            </a:r>
            <a:r>
              <a:rPr lang="fr-FR" sz="1800" b="0" i="0" u="none" strike="noStrike">
                <a:solidFill>
                  <a:srgbClr val="0000FF"/>
                </a:solidFill>
                <a:effectLst/>
                <a:latin typeface="Times New Roman" panose="02020603050405020304" pitchFamily="18" charset="0"/>
              </a:rPr>
              <a:t> </a:t>
            </a:r>
            <a:r>
              <a:rPr lang="fr-FR" sz="1800" b="0" i="0" u="none" strike="noStrike">
                <a:solidFill>
                  <a:srgbClr val="000000"/>
                </a:solidFill>
                <a:effectLst/>
                <a:latin typeface="Times New Roman" panose="02020603050405020304" pitchFamily="18" charset="0"/>
              </a:rPr>
              <a:t>Link, Johan, « Ball-Balancing-PID-System/TM_SJF_version.pdf at master </a:t>
            </a:r>
            <a:r>
              <a:rPr lang="fr-FR" sz="1800" b="0" i="0" u="none" strike="noStrike" err="1">
                <a:solidFill>
                  <a:srgbClr val="000000"/>
                </a:solidFill>
                <a:effectLst/>
                <a:latin typeface="Times New Roman" panose="02020603050405020304" pitchFamily="18" charset="0"/>
              </a:rPr>
              <a:t>JohanLink</a:t>
            </a:r>
            <a:r>
              <a:rPr lang="fr-FR" sz="1800" b="0" i="0" u="none" strike="noStrike">
                <a:solidFill>
                  <a:srgbClr val="000000"/>
                </a:solidFill>
                <a:effectLst/>
                <a:latin typeface="Times New Roman" panose="02020603050405020304" pitchFamily="18" charset="0"/>
              </a:rPr>
              <a:t>/Ball-Balancing-PID-System », </a:t>
            </a:r>
            <a:r>
              <a:rPr lang="fr-FR" sz="1800" b="0" i="1" u="none" strike="noStrike">
                <a:solidFill>
                  <a:srgbClr val="000000"/>
                </a:solidFill>
                <a:effectLst/>
                <a:latin typeface="Times New Roman" panose="02020603050405020304" pitchFamily="18" charset="0"/>
              </a:rPr>
              <a:t>GitHub</a:t>
            </a:r>
            <a:r>
              <a:rPr lang="fr-FR" sz="1800" b="0" i="0" u="none" strike="noStrike">
                <a:solidFill>
                  <a:srgbClr val="000000"/>
                </a:solidFill>
                <a:effectLst/>
                <a:latin typeface="Times New Roman" panose="02020603050405020304" pitchFamily="18" charset="0"/>
              </a:rPr>
              <a:t>. </a:t>
            </a:r>
            <a:r>
              <a:rPr lang="fr-FR" sz="1800" b="0" i="0" u="none" strike="noStrike" err="1">
                <a:solidFill>
                  <a:srgbClr val="000000"/>
                </a:solidFill>
                <a:effectLst/>
                <a:latin typeface="Times New Roman" panose="02020603050405020304" pitchFamily="18" charset="0"/>
              </a:rPr>
              <a:t>Available</a:t>
            </a:r>
            <a:r>
              <a:rPr lang="fr-FR" sz="1800" b="0" i="0" u="none" strike="noStrike">
                <a:solidFill>
                  <a:srgbClr val="000000"/>
                </a:solidFill>
                <a:effectLst/>
                <a:latin typeface="Times New Roman" panose="02020603050405020304" pitchFamily="18" charset="0"/>
              </a:rPr>
              <a:t>:</a:t>
            </a:r>
            <a:r>
              <a:rPr lang="fr-FR" sz="1800" b="0" i="0" u="sng" strike="noStrike">
                <a:solidFill>
                  <a:srgbClr val="1155CC"/>
                </a:solidFill>
                <a:effectLst/>
                <a:latin typeface="Times New Roman" panose="02020603050405020304" pitchFamily="18" charset="0"/>
                <a:hlinkClick r:id="rId4"/>
              </a:rPr>
              <a:t> https://github.com/JohanLink/Ball-Balancing-PID-System/blob/master/TM_SJF_version.pdf</a:t>
            </a:r>
            <a:r>
              <a:rPr lang="fr-FR" sz="1800" b="0" i="0" u="none" strike="noStrike">
                <a:solidFill>
                  <a:srgbClr val="000000"/>
                </a:solidFill>
                <a:effectLst/>
                <a:latin typeface="Times New Roman" panose="02020603050405020304" pitchFamily="18" charset="0"/>
              </a:rPr>
              <a:t>. [</a:t>
            </a:r>
            <a:r>
              <a:rPr lang="fr-FR" sz="1800" b="0" i="0" u="none" strike="noStrike" err="1">
                <a:solidFill>
                  <a:srgbClr val="000000"/>
                </a:solidFill>
                <a:effectLst/>
                <a:latin typeface="Times New Roman" panose="02020603050405020304" pitchFamily="18" charset="0"/>
              </a:rPr>
              <a:t>Accessed</a:t>
            </a:r>
            <a:r>
              <a:rPr lang="fr-FR" sz="1800" b="0" i="0" u="none" strike="noStrike">
                <a:solidFill>
                  <a:srgbClr val="000000"/>
                </a:solidFill>
                <a:effectLst/>
                <a:latin typeface="Times New Roman" panose="02020603050405020304" pitchFamily="18" charset="0"/>
              </a:rPr>
              <a:t>: </a:t>
            </a:r>
            <a:r>
              <a:rPr lang="fr-FR" sz="1800" b="0" i="0" u="none" strike="noStrike" err="1">
                <a:solidFill>
                  <a:srgbClr val="000000"/>
                </a:solidFill>
                <a:effectLst/>
                <a:latin typeface="Times New Roman" panose="02020603050405020304" pitchFamily="18" charset="0"/>
              </a:rPr>
              <a:t>Dec</a:t>
            </a:r>
            <a:r>
              <a:rPr lang="fr-FR" sz="1800" b="0" i="0" u="none" strike="noStrike">
                <a:solidFill>
                  <a:srgbClr val="000000"/>
                </a:solidFill>
                <a:effectLst/>
                <a:latin typeface="Times New Roman" panose="02020603050405020304" pitchFamily="18" charset="0"/>
              </a:rPr>
              <a:t>. 9, 2023]</a:t>
            </a:r>
            <a:endParaRPr lang="fr-FR" sz="1400"/>
          </a:p>
          <a:p>
            <a:pPr marL="0" indent="0">
              <a:buNone/>
            </a:pPr>
            <a:endParaRPr lang="fr-FR" sz="1800">
              <a:latin typeface="Amasis MT Pro" panose="02040504050005020304" pitchFamily="18" charset="0"/>
            </a:endParaRPr>
          </a:p>
        </p:txBody>
      </p:sp>
      <p:sp>
        <p:nvSpPr>
          <p:cNvPr id="4" name="Espace réservé de la date 3">
            <a:extLst>
              <a:ext uri="{FF2B5EF4-FFF2-40B4-BE49-F238E27FC236}">
                <a16:creationId xmlns:a16="http://schemas.microsoft.com/office/drawing/2014/main" id="{6FB700F2-713F-4034-8932-67D84F533DE6}"/>
              </a:ext>
            </a:extLst>
          </p:cNvPr>
          <p:cNvSpPr>
            <a:spLocks noGrp="1"/>
          </p:cNvSpPr>
          <p:nvPr>
            <p:ph type="dt" sz="half" idx="10"/>
          </p:nvPr>
        </p:nvSpPr>
        <p:spPr/>
        <p:txBody>
          <a:bodyPr/>
          <a:lstStyle/>
          <a:p>
            <a:fld id="{4C9F9935-97F0-1945-B620-15F06351CC13}" type="datetime1">
              <a:rPr lang="fr-FR" smtClean="0"/>
              <a:t>08/07/2024</a:t>
            </a:fld>
            <a:endParaRPr lang="fr-FR"/>
          </a:p>
        </p:txBody>
      </p:sp>
      <p:sp>
        <p:nvSpPr>
          <p:cNvPr id="5" name="Espace réservé du pied de page 4">
            <a:extLst>
              <a:ext uri="{FF2B5EF4-FFF2-40B4-BE49-F238E27FC236}">
                <a16:creationId xmlns:a16="http://schemas.microsoft.com/office/drawing/2014/main" id="{4545C0BA-853A-4588-AEE7-0F2841F3583D}"/>
              </a:ext>
            </a:extLst>
          </p:cNvPr>
          <p:cNvSpPr>
            <a:spLocks noGrp="1"/>
          </p:cNvSpPr>
          <p:nvPr>
            <p:ph type="ftr" sz="quarter" idx="11"/>
          </p:nvPr>
        </p:nvSpPr>
        <p:spPr/>
        <p:txBody>
          <a:bodyPr/>
          <a:lstStyle/>
          <a:p>
            <a:r>
              <a:rPr lang="fr-FR"/>
              <a:t>INSA Toulouse</a:t>
            </a:r>
          </a:p>
        </p:txBody>
      </p:sp>
      <p:sp>
        <p:nvSpPr>
          <p:cNvPr id="6" name="Espace réservé du numéro de diapositive 5">
            <a:extLst>
              <a:ext uri="{FF2B5EF4-FFF2-40B4-BE49-F238E27FC236}">
                <a16:creationId xmlns:a16="http://schemas.microsoft.com/office/drawing/2014/main" id="{935BBB62-4BB7-45CC-9C2D-69E2AB78BA89}"/>
              </a:ext>
            </a:extLst>
          </p:cNvPr>
          <p:cNvSpPr>
            <a:spLocks noGrp="1"/>
          </p:cNvSpPr>
          <p:nvPr>
            <p:ph type="sldNum" sz="quarter" idx="12"/>
          </p:nvPr>
        </p:nvSpPr>
        <p:spPr/>
        <p:txBody>
          <a:bodyPr/>
          <a:lstStyle/>
          <a:p>
            <a:r>
              <a:rPr lang="fr-FR" sz="1400"/>
              <a:t>30</a:t>
            </a:r>
          </a:p>
        </p:txBody>
      </p:sp>
      <p:sp>
        <p:nvSpPr>
          <p:cNvPr id="8" name="Titre 7">
            <a:extLst>
              <a:ext uri="{FF2B5EF4-FFF2-40B4-BE49-F238E27FC236}">
                <a16:creationId xmlns:a16="http://schemas.microsoft.com/office/drawing/2014/main" id="{68ADDB52-80ED-DF2B-CBC3-FDF84B62892C}"/>
              </a:ext>
            </a:extLst>
          </p:cNvPr>
          <p:cNvSpPr>
            <a:spLocks noGrp="1"/>
          </p:cNvSpPr>
          <p:nvPr>
            <p:ph type="title"/>
          </p:nvPr>
        </p:nvSpPr>
        <p:spPr>
          <a:xfrm>
            <a:off x="894522" y="700892"/>
            <a:ext cx="10409094" cy="814918"/>
          </a:xfrm>
        </p:spPr>
        <p:txBody>
          <a:bodyPr/>
          <a:lstStyle/>
          <a:p>
            <a:r>
              <a:rPr lang="fr-FR">
                <a:latin typeface="Amasis MT Pro" panose="02040504050005020304" pitchFamily="18" charset="0"/>
              </a:rPr>
              <a:t>REFERENCES</a:t>
            </a:r>
          </a:p>
        </p:txBody>
      </p:sp>
    </p:spTree>
    <p:extLst>
      <p:ext uri="{BB962C8B-B14F-4D97-AF65-F5344CB8AC3E}">
        <p14:creationId xmlns:p14="http://schemas.microsoft.com/office/powerpoint/2010/main" val="86675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404DF-7D57-A08B-2667-68222AEEAC45}"/>
              </a:ext>
            </a:extLst>
          </p:cNvPr>
          <p:cNvSpPr>
            <a:spLocks noGrp="1"/>
          </p:cNvSpPr>
          <p:nvPr>
            <p:ph type="title"/>
          </p:nvPr>
        </p:nvSpPr>
        <p:spPr>
          <a:xfrm>
            <a:off x="774084" y="611991"/>
            <a:ext cx="10409094" cy="1325563"/>
          </a:xfrm>
        </p:spPr>
        <p:txBody>
          <a:bodyPr/>
          <a:lstStyle/>
          <a:p>
            <a:r>
              <a:rPr lang="fr-FR">
                <a:latin typeface="Amasis MT Pro" panose="02040504050005020304" pitchFamily="18" charset="0"/>
              </a:rPr>
              <a:t>OUTLINE</a:t>
            </a:r>
          </a:p>
        </p:txBody>
      </p:sp>
      <p:sp>
        <p:nvSpPr>
          <p:cNvPr id="3" name="Espace réservé du contenu 2">
            <a:extLst>
              <a:ext uri="{FF2B5EF4-FFF2-40B4-BE49-F238E27FC236}">
                <a16:creationId xmlns:a16="http://schemas.microsoft.com/office/drawing/2014/main" id="{E19CA80D-5A6B-F540-984D-298D43B249A6}"/>
              </a:ext>
            </a:extLst>
          </p:cNvPr>
          <p:cNvSpPr>
            <a:spLocks noGrp="1"/>
          </p:cNvSpPr>
          <p:nvPr>
            <p:ph idx="1"/>
          </p:nvPr>
        </p:nvSpPr>
        <p:spPr>
          <a:xfrm>
            <a:off x="780222" y="1736725"/>
            <a:ext cx="10409094" cy="4351338"/>
          </a:xfrm>
        </p:spPr>
        <p:txBody>
          <a:bodyPr vert="horz" lIns="0" tIns="0" rIns="0" bIns="0" rtlCol="0" anchor="t">
            <a:normAutofit/>
          </a:bodyPr>
          <a:lstStyle/>
          <a:p>
            <a:pPr marL="0" indent="0">
              <a:buNone/>
            </a:pPr>
            <a:r>
              <a:rPr lang="fr-FR" sz="3200" b="1">
                <a:latin typeface="Amasis MT Pro"/>
              </a:rPr>
              <a:t>I – </a:t>
            </a:r>
            <a:r>
              <a:rPr lang="en-US" sz="3200" b="1" i="0" u="none" strike="noStrike">
                <a:solidFill>
                  <a:srgbClr val="000000"/>
                </a:solidFill>
                <a:effectLst/>
                <a:latin typeface="Amasis MT Pro"/>
              </a:rPr>
              <a:t>Description of the steps to achieve our goal</a:t>
            </a:r>
            <a:r>
              <a:rPr lang="en-US" sz="3200" b="1">
                <a:solidFill>
                  <a:srgbClr val="000000"/>
                </a:solidFill>
                <a:latin typeface="Amasis MT Pro"/>
              </a:rPr>
              <a:t> </a:t>
            </a:r>
            <a:endParaRPr lang="en-US" sz="3200" b="1" i="0" u="none" strike="noStrike">
              <a:solidFill>
                <a:srgbClr val="000000"/>
              </a:solidFill>
              <a:effectLst/>
              <a:latin typeface="Amasis MT Pro" panose="02040504050005020304" pitchFamily="18" charset="0"/>
            </a:endParaRPr>
          </a:p>
          <a:p>
            <a:pPr marL="0" indent="0">
              <a:buNone/>
            </a:pPr>
            <a:endParaRPr lang="en-US" sz="3200" b="1" i="0" u="none" strike="noStrike">
              <a:solidFill>
                <a:srgbClr val="000000"/>
              </a:solidFill>
              <a:effectLst/>
              <a:latin typeface="Amasis MT Pro" panose="02040504050005020304" pitchFamily="18" charset="0"/>
            </a:endParaRPr>
          </a:p>
          <a:p>
            <a:pPr marL="0" indent="0">
              <a:buNone/>
            </a:pPr>
            <a:r>
              <a:rPr lang="en-US" sz="3200" b="1">
                <a:solidFill>
                  <a:srgbClr val="000000"/>
                </a:solidFill>
                <a:latin typeface="Amasis MT Pro"/>
              </a:rPr>
              <a:t>II – </a:t>
            </a:r>
            <a:r>
              <a:rPr lang="fr-FR" sz="3200" b="1" i="0" u="none" strike="noStrike">
                <a:solidFill>
                  <a:srgbClr val="000000"/>
                </a:solidFill>
                <a:effectLst/>
                <a:latin typeface="Amasis MT Pro"/>
              </a:rPr>
              <a:t>Simulation and </a:t>
            </a:r>
            <a:r>
              <a:rPr lang="fr-FR" sz="3200" b="1" i="0" u="none" strike="noStrike" err="1">
                <a:solidFill>
                  <a:srgbClr val="000000"/>
                </a:solidFill>
                <a:effectLst/>
                <a:latin typeface="Amasis MT Pro"/>
              </a:rPr>
              <a:t>experimental</a:t>
            </a:r>
            <a:r>
              <a:rPr lang="fr-FR" sz="3200" b="1" i="0" u="none" strike="noStrike">
                <a:solidFill>
                  <a:srgbClr val="000000"/>
                </a:solidFill>
                <a:effectLst/>
                <a:latin typeface="Amasis MT Pro"/>
              </a:rPr>
              <a:t> </a:t>
            </a:r>
            <a:r>
              <a:rPr lang="fr-FR" sz="3200" b="1" i="0" u="none" strike="noStrike" err="1">
                <a:solidFill>
                  <a:srgbClr val="000000"/>
                </a:solidFill>
                <a:effectLst/>
                <a:latin typeface="Amasis MT Pro"/>
              </a:rPr>
              <a:t>results</a:t>
            </a:r>
            <a:endParaRPr lang="fr-FR" sz="3200" b="1" i="0" u="none" strike="noStrike">
              <a:solidFill>
                <a:srgbClr val="000000"/>
              </a:solidFill>
              <a:effectLst/>
              <a:latin typeface="Amasis MT Pro"/>
            </a:endParaRPr>
          </a:p>
          <a:p>
            <a:pPr marL="0" indent="0">
              <a:buNone/>
            </a:pPr>
            <a:endParaRPr lang="en-US" sz="3200" b="1" i="0" u="none" strike="noStrike">
              <a:solidFill>
                <a:srgbClr val="000000"/>
              </a:solidFill>
              <a:effectLst/>
              <a:latin typeface="Amasis MT Pro" panose="02040504050005020304" pitchFamily="18" charset="0"/>
            </a:endParaRPr>
          </a:p>
          <a:p>
            <a:pPr marL="0" indent="0">
              <a:buNone/>
            </a:pPr>
            <a:r>
              <a:rPr lang="en-US" sz="3200" b="1">
                <a:solidFill>
                  <a:srgbClr val="000000"/>
                </a:solidFill>
                <a:latin typeface="Amasis MT Pro"/>
              </a:rPr>
              <a:t>III – The next steps </a:t>
            </a:r>
            <a:endParaRPr lang="fr-FR" sz="3200" b="1">
              <a:latin typeface="Amasis MT Pro" panose="02040504050005020304" pitchFamily="18" charset="0"/>
            </a:endParaRPr>
          </a:p>
        </p:txBody>
      </p:sp>
      <p:sp>
        <p:nvSpPr>
          <p:cNvPr id="4" name="Espace réservé de la date 3">
            <a:extLst>
              <a:ext uri="{FF2B5EF4-FFF2-40B4-BE49-F238E27FC236}">
                <a16:creationId xmlns:a16="http://schemas.microsoft.com/office/drawing/2014/main" id="{FBD2838E-DDA3-701A-84FC-4CAE01A3EFB3}"/>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195CAC50-34F4-F041-826B-E111EE22AC8B}"/>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EA121D64-EA3B-0D38-6C91-509F45936D72}"/>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4</a:t>
            </a:fld>
            <a:endParaRPr lang="fr-FR" sz="1400">
              <a:latin typeface="Amasis MT Pro" panose="02040504050005020304" pitchFamily="18" charset="0"/>
            </a:endParaRPr>
          </a:p>
        </p:txBody>
      </p:sp>
      <p:grpSp>
        <p:nvGrpSpPr>
          <p:cNvPr id="7" name="Groupe 6">
            <a:extLst>
              <a:ext uri="{FF2B5EF4-FFF2-40B4-BE49-F238E27FC236}">
                <a16:creationId xmlns:a16="http://schemas.microsoft.com/office/drawing/2014/main" id="{554BE31F-D1FD-246E-5D20-D50FB96C50D2}"/>
              </a:ext>
            </a:extLst>
          </p:cNvPr>
          <p:cNvGrpSpPr/>
          <p:nvPr/>
        </p:nvGrpSpPr>
        <p:grpSpPr>
          <a:xfrm>
            <a:off x="9902283" y="1937554"/>
            <a:ext cx="2034982" cy="2406908"/>
            <a:chOff x="749300" y="1270945"/>
            <a:chExt cx="4999038" cy="5330127"/>
          </a:xfrm>
        </p:grpSpPr>
        <p:pic>
          <p:nvPicPr>
            <p:cNvPr id="8" name="Picture 4">
              <a:extLst>
                <a:ext uri="{FF2B5EF4-FFF2-40B4-BE49-F238E27FC236}">
                  <a16:creationId xmlns:a16="http://schemas.microsoft.com/office/drawing/2014/main" id="{39BFFD5C-8653-BFBE-82FF-F64820CE2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70945"/>
              <a:ext cx="4999038" cy="467709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2DC70FDC-B9C8-5D0C-F44F-8CCCD8AB6D14}"/>
                </a:ext>
              </a:extLst>
            </p:cNvPr>
            <p:cNvSpPr txBox="1"/>
            <p:nvPr/>
          </p:nvSpPr>
          <p:spPr>
            <a:xfrm>
              <a:off x="1904999" y="5578709"/>
              <a:ext cx="3298033" cy="1022363"/>
            </a:xfrm>
            <a:prstGeom prst="rect">
              <a:avLst/>
            </a:prstGeom>
            <a:noFill/>
          </p:spPr>
          <p:txBody>
            <a:bodyPr wrap="square">
              <a:spAutoFit/>
            </a:bodyPr>
            <a:lstStyle/>
            <a:p>
              <a:pPr algn="ctr"/>
              <a:r>
                <a:rPr lang="en-US" sz="1200" i="1" u="none" strike="noStrike">
                  <a:effectLst/>
                  <a:latin typeface="Amasis MT Pro" panose="02040504050005020304" pitchFamily="18" charset="0"/>
                </a:rPr>
                <a:t>Fig. 2: Model of our system </a:t>
              </a:r>
              <a:r>
                <a:rPr lang="fr-FR" sz="1200" i="1">
                  <a:latin typeface="Amasis MT Pro" panose="02040504050005020304" pitchFamily="18" charset="0"/>
                </a:rPr>
                <a:t>[2]</a:t>
              </a:r>
            </a:p>
          </p:txBody>
        </p:sp>
      </p:grpSp>
      <p:grpSp>
        <p:nvGrpSpPr>
          <p:cNvPr id="10" name="Groupe 9">
            <a:extLst>
              <a:ext uri="{FF2B5EF4-FFF2-40B4-BE49-F238E27FC236}">
                <a16:creationId xmlns:a16="http://schemas.microsoft.com/office/drawing/2014/main" id="{E7B2C9A2-4E5B-70ED-B034-120EAB02BC68}"/>
              </a:ext>
            </a:extLst>
          </p:cNvPr>
          <p:cNvGrpSpPr/>
          <p:nvPr/>
        </p:nvGrpSpPr>
        <p:grpSpPr>
          <a:xfrm>
            <a:off x="1514856" y="6445419"/>
            <a:ext cx="2592962" cy="395249"/>
            <a:chOff x="1514856" y="6445419"/>
            <a:chExt cx="2592962" cy="395249"/>
          </a:xfrm>
        </p:grpSpPr>
        <p:pic>
          <p:nvPicPr>
            <p:cNvPr id="11" name="Picture 4" descr="Parlant - Icônes gens gratuites">
              <a:extLst>
                <a:ext uri="{FF2B5EF4-FFF2-40B4-BE49-F238E27FC236}">
                  <a16:creationId xmlns:a16="http://schemas.microsoft.com/office/drawing/2014/main" id="{C564C19D-5B35-7775-AAAD-4D3260BB3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
              <a:extLst>
                <a:ext uri="{FF2B5EF4-FFF2-40B4-BE49-F238E27FC236}">
                  <a16:creationId xmlns:a16="http://schemas.microsoft.com/office/drawing/2014/main" id="{3DFD94DD-3061-58DE-1B78-EA85F046CB6E}"/>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Emma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52409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 presetClass="entr" presetSubtype="0" fill="hold" nodeType="afterEffect">
                                  <p:stCondLst>
                                    <p:cond delay="25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par>
                          <p:cTn id="12" fill="hold">
                            <p:stCondLst>
                              <p:cond delay="1000"/>
                            </p:stCondLst>
                            <p:childTnLst>
                              <p:par>
                                <p:cTn id="13" presetID="2" presetClass="entr" presetSubtype="4" fill="hold" nodeType="afterEffect">
                                  <p:stCondLst>
                                    <p:cond delay="25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365E1-05E0-573F-9E6D-99A055B679D0}"/>
              </a:ext>
            </a:extLst>
          </p:cNvPr>
          <p:cNvSpPr>
            <a:spLocks noGrp="1"/>
          </p:cNvSpPr>
          <p:nvPr>
            <p:ph type="title"/>
          </p:nvPr>
        </p:nvSpPr>
        <p:spPr>
          <a:xfrm>
            <a:off x="831850" y="1887538"/>
            <a:ext cx="7867650" cy="2852737"/>
          </a:xfrm>
        </p:spPr>
        <p:txBody>
          <a:bodyPr/>
          <a:lstStyle/>
          <a:p>
            <a:r>
              <a:rPr lang="fr-FR" sz="4000" b="1">
                <a:latin typeface="Amasis MT Pro" panose="02040504050005020304" pitchFamily="18" charset="0"/>
              </a:rPr>
              <a:t>I – </a:t>
            </a:r>
            <a:r>
              <a:rPr lang="en-US" sz="4000" b="1" i="0" u="none" strike="noStrike">
                <a:solidFill>
                  <a:srgbClr val="000000"/>
                </a:solidFill>
                <a:effectLst/>
                <a:latin typeface="Amasis MT Pro" panose="02040504050005020304" pitchFamily="18" charset="0"/>
              </a:rPr>
              <a:t>Description of the steps to achieve our goal </a:t>
            </a:r>
            <a:br>
              <a:rPr lang="en-US" sz="4000" b="1" i="0" u="none" strike="noStrike">
                <a:solidFill>
                  <a:srgbClr val="000000"/>
                </a:solidFill>
                <a:effectLst/>
                <a:latin typeface="Amasis MT Pro" panose="02040504050005020304" pitchFamily="18" charset="0"/>
              </a:rPr>
            </a:br>
            <a:endParaRPr lang="fr-FR">
              <a:latin typeface="Amasis MT Pro" panose="02040504050005020304" pitchFamily="18" charset="0"/>
            </a:endParaRPr>
          </a:p>
        </p:txBody>
      </p:sp>
      <p:sp>
        <p:nvSpPr>
          <p:cNvPr id="3" name="Espace réservé du texte 2">
            <a:extLst>
              <a:ext uri="{FF2B5EF4-FFF2-40B4-BE49-F238E27FC236}">
                <a16:creationId xmlns:a16="http://schemas.microsoft.com/office/drawing/2014/main" id="{88E9A024-9DCF-124F-FEB8-542D67EEAD9E}"/>
              </a:ext>
            </a:extLst>
          </p:cNvPr>
          <p:cNvSpPr>
            <a:spLocks noGrp="1"/>
          </p:cNvSpPr>
          <p:nvPr>
            <p:ph type="body" idx="1"/>
          </p:nvPr>
        </p:nvSpPr>
        <p:spPr/>
        <p:txBody>
          <a:bodyPr vert="horz" lIns="91440" tIns="45720" rIns="91440" bIns="45720" rtlCol="0" anchor="t">
            <a:normAutofit/>
          </a:bodyPr>
          <a:lstStyle/>
          <a:p>
            <a:endParaRPr lang="fr-FR">
              <a:latin typeface="Amasis MT Pro" panose="02040504050005020304" pitchFamily="18" charset="0"/>
            </a:endParaRPr>
          </a:p>
        </p:txBody>
      </p:sp>
      <p:sp>
        <p:nvSpPr>
          <p:cNvPr id="4" name="Espace réservé de la date 3">
            <a:extLst>
              <a:ext uri="{FF2B5EF4-FFF2-40B4-BE49-F238E27FC236}">
                <a16:creationId xmlns:a16="http://schemas.microsoft.com/office/drawing/2014/main" id="{1A8CDA93-A36F-8365-A3B6-70F271C30914}"/>
              </a:ext>
            </a:extLst>
          </p:cNvPr>
          <p:cNvSpPr>
            <a:spLocks noGrp="1"/>
          </p:cNvSpPr>
          <p:nvPr>
            <p:ph type="dt" sz="half" idx="10"/>
          </p:nvPr>
        </p:nvSpPr>
        <p:spPr/>
        <p:txBody>
          <a:bodyPr/>
          <a:lstStyle/>
          <a:p>
            <a:fld id="{A91E7A29-43AF-9140-B38B-AE4EAF52DB00}"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44AEEAD5-EA92-F204-E187-425CE05A675C}"/>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A942C1EF-A6EF-3695-8EE6-736935E97076}"/>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t>5</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9FDEB42B-B338-45F3-3507-8C0F7E319A77}"/>
              </a:ext>
            </a:extLst>
          </p:cNvPr>
          <p:cNvSpPr txBox="1">
            <a:spLocks/>
          </p:cNvSpPr>
          <p:nvPr/>
        </p:nvSpPr>
        <p:spPr>
          <a:xfrm>
            <a:off x="384023" y="-567959"/>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err="1">
                <a:solidFill>
                  <a:schemeClr val="tx2">
                    <a:lumMod val="90000"/>
                    <a:lumOff val="10000"/>
                  </a:schemeClr>
                </a:solidFill>
                <a:latin typeface="Amasis MT Pro" panose="02040504050005020304" pitchFamily="18" charset="0"/>
              </a:rPr>
              <a:t>Understanding</a:t>
            </a:r>
            <a:r>
              <a:rPr lang="fr-FR" sz="2000">
                <a:solidFill>
                  <a:schemeClr val="tx2">
                    <a:lumMod val="90000"/>
                    <a:lumOff val="10000"/>
                  </a:schemeClr>
                </a:solidFill>
                <a:latin typeface="Amasis MT Pro" panose="02040504050005020304" pitchFamily="18" charset="0"/>
              </a:rPr>
              <a:t> of </a:t>
            </a:r>
            <a:r>
              <a:rPr lang="fr-FR" sz="2000" err="1">
                <a:solidFill>
                  <a:schemeClr val="tx2">
                    <a:lumMod val="90000"/>
                    <a:lumOff val="10000"/>
                  </a:schemeClr>
                </a:solidFill>
                <a:latin typeface="Amasis MT Pro" panose="02040504050005020304" pitchFamily="18" charset="0"/>
              </a:rPr>
              <a:t>previous</a:t>
            </a:r>
            <a:r>
              <a:rPr lang="fr-FR" sz="2000">
                <a:solidFill>
                  <a:schemeClr val="tx2">
                    <a:lumMod val="90000"/>
                    <a:lumOff val="10000"/>
                  </a:schemeClr>
                </a:solidFill>
                <a:latin typeface="Amasis MT Pro" panose="02040504050005020304" pitchFamily="18" charset="0"/>
              </a:rPr>
              <a:t> </a:t>
            </a:r>
            <a:r>
              <a:rPr lang="fr-FR" sz="2000" err="1">
                <a:solidFill>
                  <a:schemeClr val="tx2">
                    <a:lumMod val="90000"/>
                    <a:lumOff val="10000"/>
                  </a:schemeClr>
                </a:solidFill>
                <a:latin typeface="Amasis MT Pro" panose="02040504050005020304" pitchFamily="18" charset="0"/>
              </a:rPr>
              <a:t>work</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nvGrpSpPr>
          <p:cNvPr id="8" name="Groupe 7">
            <a:extLst>
              <a:ext uri="{FF2B5EF4-FFF2-40B4-BE49-F238E27FC236}">
                <a16:creationId xmlns:a16="http://schemas.microsoft.com/office/drawing/2014/main" id="{294E4897-3BB1-8A80-4860-7D14D93F5354}"/>
              </a:ext>
            </a:extLst>
          </p:cNvPr>
          <p:cNvGrpSpPr/>
          <p:nvPr/>
        </p:nvGrpSpPr>
        <p:grpSpPr>
          <a:xfrm>
            <a:off x="-3444057" y="1937554"/>
            <a:ext cx="2034982" cy="2406908"/>
            <a:chOff x="749300" y="1270945"/>
            <a:chExt cx="4999038" cy="5330127"/>
          </a:xfrm>
        </p:grpSpPr>
        <p:pic>
          <p:nvPicPr>
            <p:cNvPr id="9" name="Picture 4">
              <a:extLst>
                <a:ext uri="{FF2B5EF4-FFF2-40B4-BE49-F238E27FC236}">
                  <a16:creationId xmlns:a16="http://schemas.microsoft.com/office/drawing/2014/main" id="{86835AD7-C2E2-85CE-D33A-59B9DD9FE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270945"/>
              <a:ext cx="4999038" cy="467709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48D5DF1D-7BEF-198C-05B3-F994EBA6271B}"/>
                </a:ext>
              </a:extLst>
            </p:cNvPr>
            <p:cNvSpPr txBox="1"/>
            <p:nvPr/>
          </p:nvSpPr>
          <p:spPr>
            <a:xfrm>
              <a:off x="1904999" y="5578709"/>
              <a:ext cx="3298033" cy="1022363"/>
            </a:xfrm>
            <a:prstGeom prst="rect">
              <a:avLst/>
            </a:prstGeom>
            <a:noFill/>
          </p:spPr>
          <p:txBody>
            <a:bodyPr wrap="square">
              <a:spAutoFit/>
            </a:bodyPr>
            <a:lstStyle/>
            <a:p>
              <a:pPr algn="ctr"/>
              <a:r>
                <a:rPr lang="en-US" sz="1200" i="1" u="none" strike="noStrike">
                  <a:effectLst/>
                  <a:latin typeface="Amasis MT Pro" panose="02040504050005020304" pitchFamily="18" charset="0"/>
                </a:rPr>
                <a:t>Fig. 2: Model of our system </a:t>
              </a:r>
              <a:r>
                <a:rPr lang="fr-FR" sz="1200" i="1">
                  <a:latin typeface="Amasis MT Pro" panose="02040504050005020304" pitchFamily="18" charset="0"/>
                </a:rPr>
                <a:t>[2]</a:t>
              </a:r>
            </a:p>
          </p:txBody>
        </p:sp>
      </p:grpSp>
    </p:spTree>
    <p:extLst>
      <p:ext uri="{BB962C8B-B14F-4D97-AF65-F5344CB8AC3E}">
        <p14:creationId xmlns:p14="http://schemas.microsoft.com/office/powerpoint/2010/main" val="283617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6</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err="1">
                <a:solidFill>
                  <a:schemeClr val="tx2">
                    <a:lumMod val="90000"/>
                    <a:lumOff val="10000"/>
                  </a:schemeClr>
                </a:solidFill>
                <a:latin typeface="Amasis MT Pro" panose="02040504050005020304" pitchFamily="18" charset="0"/>
              </a:rPr>
              <a:t>Understanding</a:t>
            </a:r>
            <a:r>
              <a:rPr lang="fr-FR" sz="2000">
                <a:solidFill>
                  <a:schemeClr val="tx2">
                    <a:lumMod val="90000"/>
                    <a:lumOff val="10000"/>
                  </a:schemeClr>
                </a:solidFill>
                <a:latin typeface="Amasis MT Pro" panose="02040504050005020304" pitchFamily="18" charset="0"/>
              </a:rPr>
              <a:t> of </a:t>
            </a:r>
            <a:r>
              <a:rPr lang="fr-FR" sz="2000" err="1">
                <a:solidFill>
                  <a:schemeClr val="tx2">
                    <a:lumMod val="90000"/>
                    <a:lumOff val="10000"/>
                  </a:schemeClr>
                </a:solidFill>
                <a:latin typeface="Amasis MT Pro" panose="02040504050005020304" pitchFamily="18" charset="0"/>
              </a:rPr>
              <a:t>previous</a:t>
            </a:r>
            <a:r>
              <a:rPr lang="fr-FR" sz="2000">
                <a:solidFill>
                  <a:schemeClr val="tx2">
                    <a:lumMod val="90000"/>
                    <a:lumOff val="10000"/>
                  </a:schemeClr>
                </a:solidFill>
                <a:latin typeface="Amasis MT Pro" panose="02040504050005020304" pitchFamily="18" charset="0"/>
              </a:rPr>
              <a:t> </a:t>
            </a:r>
            <a:r>
              <a:rPr lang="fr-FR" sz="2000" err="1">
                <a:solidFill>
                  <a:schemeClr val="tx2">
                    <a:lumMod val="90000"/>
                    <a:lumOff val="10000"/>
                  </a:schemeClr>
                </a:solidFill>
                <a:latin typeface="Amasis MT Pro" panose="02040504050005020304" pitchFamily="18" charset="0"/>
              </a:rPr>
              <a:t>work</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nvGrpSpPr>
          <p:cNvPr id="10" name="Groupe 9">
            <a:extLst>
              <a:ext uri="{FF2B5EF4-FFF2-40B4-BE49-F238E27FC236}">
                <a16:creationId xmlns:a16="http://schemas.microsoft.com/office/drawing/2014/main" id="{6F88A8BD-F51A-AE9A-41ED-3E20F8CE04A9}"/>
              </a:ext>
            </a:extLst>
          </p:cNvPr>
          <p:cNvGrpSpPr/>
          <p:nvPr/>
        </p:nvGrpSpPr>
        <p:grpSpPr>
          <a:xfrm>
            <a:off x="2968393" y="880653"/>
            <a:ext cx="4999038" cy="4677096"/>
            <a:chOff x="749300" y="1270945"/>
            <a:chExt cx="4999038" cy="4677096"/>
          </a:xfrm>
        </p:grpSpPr>
        <p:pic>
          <p:nvPicPr>
            <p:cNvPr id="11" name="Picture 4">
              <a:extLst>
                <a:ext uri="{FF2B5EF4-FFF2-40B4-BE49-F238E27FC236}">
                  <a16:creationId xmlns:a16="http://schemas.microsoft.com/office/drawing/2014/main" id="{18A06E90-7B35-6CEA-D318-A474694A5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70945"/>
              <a:ext cx="4999038" cy="46770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5B056EBF-E84B-1073-3252-B14772705AB4}"/>
                </a:ext>
              </a:extLst>
            </p:cNvPr>
            <p:cNvSpPr txBox="1"/>
            <p:nvPr/>
          </p:nvSpPr>
          <p:spPr>
            <a:xfrm>
              <a:off x="1905000" y="5578709"/>
              <a:ext cx="3298033" cy="369332"/>
            </a:xfrm>
            <a:prstGeom prst="rect">
              <a:avLst/>
            </a:prstGeom>
            <a:noFill/>
          </p:spPr>
          <p:txBody>
            <a:bodyPr wrap="square">
              <a:spAutoFit/>
            </a:bodyPr>
            <a:lstStyle/>
            <a:p>
              <a:r>
                <a:rPr lang="en-US" sz="1800" i="1" u="none" strike="noStrike">
                  <a:effectLst/>
                  <a:latin typeface="Amasis MT Pro" panose="02040504050005020304" pitchFamily="18" charset="0"/>
                </a:rPr>
                <a:t>Fig. 2: Model of our system </a:t>
              </a:r>
              <a:r>
                <a:rPr lang="fr-FR" sz="1800" i="1">
                  <a:latin typeface="Amasis MT Pro" panose="02040504050005020304" pitchFamily="18" charset="0"/>
                </a:rPr>
                <a:t>[2]</a:t>
              </a:r>
            </a:p>
          </p:txBody>
        </p:sp>
      </p:grpSp>
      <p:pic>
        <p:nvPicPr>
          <p:cNvPr id="14" name="Image 13" descr="Une image contenant sphère, balle, objet astronomique, soleil&#10;&#10;Description générée automatiquement">
            <a:extLst>
              <a:ext uri="{FF2B5EF4-FFF2-40B4-BE49-F238E27FC236}">
                <a16:creationId xmlns:a16="http://schemas.microsoft.com/office/drawing/2014/main" id="{616EEA16-2B93-2AF4-07D0-2280951DC59D}"/>
              </a:ext>
            </a:extLst>
          </p:cNvPr>
          <p:cNvPicPr>
            <a:picLocks noChangeAspect="1"/>
          </p:cNvPicPr>
          <p:nvPr/>
        </p:nvPicPr>
        <p:blipFill>
          <a:blip r:embed="rId4"/>
          <a:stretch>
            <a:fillRect/>
          </a:stretch>
        </p:blipFill>
        <p:spPr>
          <a:xfrm>
            <a:off x="-1815791" y="3311913"/>
            <a:ext cx="546409" cy="546409"/>
          </a:xfrm>
          <a:prstGeom prst="rect">
            <a:avLst/>
          </a:prstGeom>
        </p:spPr>
      </p:pic>
      <p:cxnSp>
        <p:nvCxnSpPr>
          <p:cNvPr id="16" name="Connecteur droit avec flèche 15">
            <a:extLst>
              <a:ext uri="{FF2B5EF4-FFF2-40B4-BE49-F238E27FC236}">
                <a16:creationId xmlns:a16="http://schemas.microsoft.com/office/drawing/2014/main" id="{49BBD74A-98B7-0451-071D-18EDD7EF8990}"/>
              </a:ext>
            </a:extLst>
          </p:cNvPr>
          <p:cNvCxnSpPr>
            <a:cxnSpLocks/>
          </p:cNvCxnSpPr>
          <p:nvPr/>
        </p:nvCxnSpPr>
        <p:spPr>
          <a:xfrm flipH="1" flipV="1">
            <a:off x="5359078" y="1701478"/>
            <a:ext cx="196770" cy="1610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6892FB0C-9E00-289E-B8E1-06139F927F7D}"/>
              </a:ext>
            </a:extLst>
          </p:cNvPr>
          <p:cNvSpPr txBox="1">
            <a:spLocks/>
          </p:cNvSpPr>
          <p:nvPr/>
        </p:nvSpPr>
        <p:spPr>
          <a:xfrm>
            <a:off x="3629818" y="2193529"/>
            <a:ext cx="1729260" cy="24872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a:solidFill>
                  <a:schemeClr val="accent4"/>
                </a:solidFill>
                <a:latin typeface="Amasis MT Pro" panose="02040504050005020304" pitchFamily="18" charset="0"/>
              </a:rPr>
              <a:t>Ball </a:t>
            </a:r>
            <a:r>
              <a:rPr lang="fr-FR" sz="2000" err="1">
                <a:solidFill>
                  <a:schemeClr val="accent4"/>
                </a:solidFill>
                <a:latin typeface="Amasis MT Pro" panose="02040504050005020304" pitchFamily="18" charset="0"/>
              </a:rPr>
              <a:t>detection</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4" name="Flèche : courbe vers la gauche 23">
            <a:extLst>
              <a:ext uri="{FF2B5EF4-FFF2-40B4-BE49-F238E27FC236}">
                <a16:creationId xmlns:a16="http://schemas.microsoft.com/office/drawing/2014/main" id="{915D9D11-0B22-3A2F-2F0D-CD96672310E7}"/>
              </a:ext>
            </a:extLst>
          </p:cNvPr>
          <p:cNvSpPr/>
          <p:nvPr/>
        </p:nvSpPr>
        <p:spPr>
          <a:xfrm rot="21074648">
            <a:off x="5934457" y="1587827"/>
            <a:ext cx="1163473" cy="2863497"/>
          </a:xfrm>
          <a:prstGeom prst="curvedLeftArrow">
            <a:avLst>
              <a:gd name="adj1" fmla="val 12920"/>
              <a:gd name="adj2" fmla="val 38343"/>
              <a:gd name="adj3" fmla="val 22028"/>
            </a:avLst>
          </a:prstGeom>
          <a:solidFill>
            <a:schemeClr val="accent5">
              <a:lumMod val="2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masis MT Pro" panose="02040504050005020304" pitchFamily="18" charset="0"/>
            </a:endParaRPr>
          </a:p>
        </p:txBody>
      </p:sp>
      <p:sp>
        <p:nvSpPr>
          <p:cNvPr id="25" name="Titre 1">
            <a:extLst>
              <a:ext uri="{FF2B5EF4-FFF2-40B4-BE49-F238E27FC236}">
                <a16:creationId xmlns:a16="http://schemas.microsoft.com/office/drawing/2014/main" id="{67A121BF-B037-7A4B-FDEE-1553D74CFDCB}"/>
              </a:ext>
            </a:extLst>
          </p:cNvPr>
          <p:cNvSpPr txBox="1">
            <a:spLocks/>
          </p:cNvSpPr>
          <p:nvPr/>
        </p:nvSpPr>
        <p:spPr>
          <a:xfrm>
            <a:off x="7240250" y="2682943"/>
            <a:ext cx="2112695" cy="107251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000">
                <a:solidFill>
                  <a:schemeClr val="accent5">
                    <a:lumMod val="25000"/>
                  </a:schemeClr>
                </a:solidFill>
                <a:latin typeface="Amasis MT Pro" panose="02040504050005020304" pitchFamily="18" charset="0"/>
              </a:rPr>
              <a:t>Command of the 3 </a:t>
            </a:r>
            <a:r>
              <a:rPr lang="fr-FR" sz="2000" err="1">
                <a:solidFill>
                  <a:schemeClr val="accent5">
                    <a:lumMod val="25000"/>
                  </a:schemeClr>
                </a:solidFill>
                <a:latin typeface="Amasis MT Pro" panose="02040504050005020304" pitchFamily="18" charset="0"/>
              </a:rPr>
              <a:t>servomotors</a:t>
            </a:r>
            <a:r>
              <a:rPr lang="fr-FR" sz="2000">
                <a:solidFill>
                  <a:schemeClr val="accent5">
                    <a:lumMod val="25000"/>
                  </a:schemeClr>
                </a:solidFill>
                <a:latin typeface="Amasis MT Pro" panose="02040504050005020304" pitchFamily="18" charset="0"/>
              </a:rPr>
              <a:t> </a:t>
            </a: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6" name="Titre 1">
            <a:extLst>
              <a:ext uri="{FF2B5EF4-FFF2-40B4-BE49-F238E27FC236}">
                <a16:creationId xmlns:a16="http://schemas.microsoft.com/office/drawing/2014/main" id="{DB48A25B-5AA9-798C-A3AC-3576F64E724D}"/>
              </a:ext>
            </a:extLst>
          </p:cNvPr>
          <p:cNvSpPr txBox="1">
            <a:spLocks/>
          </p:cNvSpPr>
          <p:nvPr/>
        </p:nvSpPr>
        <p:spPr>
          <a:xfrm>
            <a:off x="283662" y="-402768"/>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err="1">
                <a:solidFill>
                  <a:schemeClr val="tx2">
                    <a:lumMod val="90000"/>
                    <a:lumOff val="10000"/>
                  </a:schemeClr>
                </a:solidFill>
                <a:latin typeface="Amasis MT Pro" panose="02040504050005020304" pitchFamily="18" charset="0"/>
              </a:rPr>
              <a:t>Identifying</a:t>
            </a:r>
            <a:r>
              <a:rPr lang="fr-FR" sz="2000">
                <a:solidFill>
                  <a:schemeClr val="tx2">
                    <a:lumMod val="90000"/>
                    <a:lumOff val="10000"/>
                  </a:schemeClr>
                </a:solidFill>
                <a:latin typeface="Amasis MT Pro" panose="02040504050005020304" pitchFamily="18" charset="0"/>
              </a:rPr>
              <a:t> the </a:t>
            </a:r>
            <a:r>
              <a:rPr lang="fr-FR" sz="2000" err="1">
                <a:solidFill>
                  <a:schemeClr val="tx2">
                    <a:lumMod val="90000"/>
                    <a:lumOff val="10000"/>
                  </a:schemeClr>
                </a:solidFill>
                <a:latin typeface="Amasis MT Pro" panose="02040504050005020304" pitchFamily="18" charset="0"/>
              </a:rPr>
              <a:t>problem</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7" name="Titre 1">
            <a:extLst>
              <a:ext uri="{FF2B5EF4-FFF2-40B4-BE49-F238E27FC236}">
                <a16:creationId xmlns:a16="http://schemas.microsoft.com/office/drawing/2014/main" id="{F3FCE0F3-8A27-E55B-0D3A-EF1B398CFD18}"/>
              </a:ext>
            </a:extLst>
          </p:cNvPr>
          <p:cNvSpPr txBox="1">
            <a:spLocks/>
          </p:cNvSpPr>
          <p:nvPr/>
        </p:nvSpPr>
        <p:spPr>
          <a:xfrm>
            <a:off x="2834177" y="3698840"/>
            <a:ext cx="5443341" cy="107251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4000">
                <a:solidFill>
                  <a:schemeClr val="accent1">
                    <a:lumMod val="50000"/>
                  </a:schemeClr>
                </a:solidFill>
                <a:highlight>
                  <a:srgbClr val="C0C0C0"/>
                </a:highlight>
                <a:latin typeface="Amasis MT Pro" panose="02040504050005020304" pitchFamily="18" charset="0"/>
              </a:rPr>
              <a:t>TOO LONG DELAY</a:t>
            </a:r>
            <a:r>
              <a:rPr lang="fr-FR" sz="4000">
                <a:solidFill>
                  <a:schemeClr val="accent5">
                    <a:lumMod val="25000"/>
                  </a:schemeClr>
                </a:solidFill>
                <a:highlight>
                  <a:srgbClr val="C0C0C0"/>
                </a:highlight>
                <a:latin typeface="Amasis MT Pro" panose="02040504050005020304" pitchFamily="18" charset="0"/>
              </a:rPr>
              <a:t> </a:t>
            </a:r>
          </a:p>
          <a:p>
            <a:pPr algn="ctr"/>
            <a:br>
              <a:rPr lang="en-US" sz="3200">
                <a:solidFill>
                  <a:schemeClr val="tx2">
                    <a:lumMod val="90000"/>
                    <a:lumOff val="10000"/>
                  </a:schemeClr>
                </a:solidFill>
                <a:highlight>
                  <a:srgbClr val="C0C0C0"/>
                </a:highlight>
                <a:latin typeface="Amasis MT Pro" panose="02040504050005020304" pitchFamily="18" charset="0"/>
              </a:rPr>
            </a:br>
            <a:endParaRPr lang="fr-FR" sz="3200">
              <a:solidFill>
                <a:schemeClr val="tx2">
                  <a:lumMod val="90000"/>
                  <a:lumOff val="10000"/>
                </a:schemeClr>
              </a:solidFill>
              <a:highlight>
                <a:srgbClr val="C0C0C0"/>
              </a:highlight>
              <a:latin typeface="Amasis MT Pro" panose="02040504050005020304" pitchFamily="18" charset="0"/>
            </a:endParaRPr>
          </a:p>
        </p:txBody>
      </p:sp>
      <p:grpSp>
        <p:nvGrpSpPr>
          <p:cNvPr id="2" name="Groupe 1">
            <a:extLst>
              <a:ext uri="{FF2B5EF4-FFF2-40B4-BE49-F238E27FC236}">
                <a16:creationId xmlns:a16="http://schemas.microsoft.com/office/drawing/2014/main" id="{9CC7AF49-C887-FAF3-887E-19143BFFAF01}"/>
              </a:ext>
            </a:extLst>
          </p:cNvPr>
          <p:cNvGrpSpPr/>
          <p:nvPr/>
        </p:nvGrpSpPr>
        <p:grpSpPr>
          <a:xfrm>
            <a:off x="1514856" y="6445419"/>
            <a:ext cx="2592962" cy="395249"/>
            <a:chOff x="1514856" y="6445419"/>
            <a:chExt cx="2592962" cy="395249"/>
          </a:xfrm>
        </p:grpSpPr>
        <p:pic>
          <p:nvPicPr>
            <p:cNvPr id="8" name="Picture 4" descr="Parlant - Icônes gens gratuites">
              <a:extLst>
                <a:ext uri="{FF2B5EF4-FFF2-40B4-BE49-F238E27FC236}">
                  <a16:creationId xmlns:a16="http://schemas.microsoft.com/office/drawing/2014/main" id="{52656FC8-3B1D-3A1E-0C82-A4E3CA930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7F13BD3C-0D49-C83E-3D1F-6C05544D09D0}"/>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Léa</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405126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afterEffect">
                                  <p:stCondLst>
                                    <p:cond delay="0"/>
                                  </p:stCondLst>
                                  <p:childTnLst>
                                    <p:animMotion origin="layout" path="M -4.58333E-6 -3.7037E-7 L 0.15743 -0.21273 C 0.19011 -0.26134 0.23933 -0.28634 0.29102 -0.28634 C 0.34974 -0.28634 0.39675 -0.26134 0.42943 -0.21273 L 0.58698 -3.7037E-7 " pathEditMode="relative" rAng="0" ptsTypes="AAAAA">
                                      <p:cBhvr>
                                        <p:cTn id="6" dur="2000" fill="hold"/>
                                        <p:tgtEl>
                                          <p:spTgt spid="14"/>
                                        </p:tgtEl>
                                        <p:attrNameLst>
                                          <p:attrName>ppt_x</p:attrName>
                                          <p:attrName>ppt_y</p:attrName>
                                        </p:attrNameLst>
                                      </p:cBhvr>
                                      <p:rCtr x="29349" y="-14329"/>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animBg="1"/>
      <p:bldP spid="25"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7</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555168"/>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err="1">
                <a:solidFill>
                  <a:schemeClr val="tx2">
                    <a:lumMod val="90000"/>
                    <a:lumOff val="10000"/>
                  </a:schemeClr>
                </a:solidFill>
                <a:latin typeface="Amasis MT Pro" panose="02040504050005020304" pitchFamily="18" charset="0"/>
              </a:rPr>
              <a:t>Understanding</a:t>
            </a:r>
            <a:r>
              <a:rPr lang="fr-FR" sz="2000">
                <a:solidFill>
                  <a:schemeClr val="tx2">
                    <a:lumMod val="90000"/>
                    <a:lumOff val="10000"/>
                  </a:schemeClr>
                </a:solidFill>
                <a:latin typeface="Amasis MT Pro" panose="02040504050005020304" pitchFamily="18" charset="0"/>
              </a:rPr>
              <a:t> of </a:t>
            </a:r>
            <a:r>
              <a:rPr lang="fr-FR" sz="2000" err="1">
                <a:solidFill>
                  <a:schemeClr val="tx2">
                    <a:lumMod val="90000"/>
                    <a:lumOff val="10000"/>
                  </a:schemeClr>
                </a:solidFill>
                <a:latin typeface="Amasis MT Pro" panose="02040504050005020304" pitchFamily="18" charset="0"/>
              </a:rPr>
              <a:t>previous</a:t>
            </a:r>
            <a:r>
              <a:rPr lang="fr-FR" sz="2000">
                <a:solidFill>
                  <a:schemeClr val="tx2">
                    <a:lumMod val="90000"/>
                    <a:lumOff val="10000"/>
                  </a:schemeClr>
                </a:solidFill>
                <a:latin typeface="Amasis MT Pro" panose="02040504050005020304" pitchFamily="18" charset="0"/>
              </a:rPr>
              <a:t> </a:t>
            </a:r>
            <a:r>
              <a:rPr lang="fr-FR" sz="2000" err="1">
                <a:solidFill>
                  <a:schemeClr val="tx2">
                    <a:lumMod val="90000"/>
                    <a:lumOff val="10000"/>
                  </a:schemeClr>
                </a:solidFill>
                <a:latin typeface="Amasis MT Pro" panose="02040504050005020304" pitchFamily="18" charset="0"/>
              </a:rPr>
              <a:t>work</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nvGrpSpPr>
          <p:cNvPr id="10" name="Groupe 9">
            <a:extLst>
              <a:ext uri="{FF2B5EF4-FFF2-40B4-BE49-F238E27FC236}">
                <a16:creationId xmlns:a16="http://schemas.microsoft.com/office/drawing/2014/main" id="{6F88A8BD-F51A-AE9A-41ED-3E20F8CE04A9}"/>
              </a:ext>
            </a:extLst>
          </p:cNvPr>
          <p:cNvGrpSpPr/>
          <p:nvPr/>
        </p:nvGrpSpPr>
        <p:grpSpPr>
          <a:xfrm>
            <a:off x="13763393" y="1090452"/>
            <a:ext cx="4999038" cy="4677096"/>
            <a:chOff x="749300" y="1270945"/>
            <a:chExt cx="4999038" cy="4677096"/>
          </a:xfrm>
        </p:grpSpPr>
        <p:pic>
          <p:nvPicPr>
            <p:cNvPr id="11" name="Picture 4">
              <a:extLst>
                <a:ext uri="{FF2B5EF4-FFF2-40B4-BE49-F238E27FC236}">
                  <a16:creationId xmlns:a16="http://schemas.microsoft.com/office/drawing/2014/main" id="{18A06E90-7B35-6CEA-D318-A474694A5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70945"/>
              <a:ext cx="4999038" cy="46770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5B056EBF-E84B-1073-3252-B14772705AB4}"/>
                </a:ext>
              </a:extLst>
            </p:cNvPr>
            <p:cNvSpPr txBox="1"/>
            <p:nvPr/>
          </p:nvSpPr>
          <p:spPr>
            <a:xfrm>
              <a:off x="1905000" y="5578709"/>
              <a:ext cx="3298033" cy="369332"/>
            </a:xfrm>
            <a:prstGeom prst="rect">
              <a:avLst/>
            </a:prstGeom>
            <a:noFill/>
          </p:spPr>
          <p:txBody>
            <a:bodyPr wrap="square">
              <a:spAutoFit/>
            </a:bodyPr>
            <a:lstStyle/>
            <a:p>
              <a:r>
                <a:rPr lang="en-US" sz="1800" i="1" u="none" strike="noStrike">
                  <a:effectLst/>
                  <a:latin typeface="Amasis MT Pro" panose="02040504050005020304" pitchFamily="18" charset="0"/>
                </a:rPr>
                <a:t>Fig. 2: Model of our system </a:t>
              </a:r>
              <a:r>
                <a:rPr lang="fr-FR" sz="1800" i="1">
                  <a:latin typeface="Amasis MT Pro" panose="02040504050005020304" pitchFamily="18" charset="0"/>
                </a:rPr>
                <a:t>[2]</a:t>
              </a:r>
            </a:p>
          </p:txBody>
        </p:sp>
      </p:gr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143332"/>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Adapting the model</a:t>
            </a:r>
            <a:endParaRPr lang="fr-FR" sz="2000">
              <a:solidFill>
                <a:schemeClr val="tx2">
                  <a:lumMod val="90000"/>
                  <a:lumOff val="10000"/>
                </a:schemeClr>
              </a:solidFill>
              <a:latin typeface="Amasis MT Pro" panose="02040504050005020304" pitchFamily="18" charset="0"/>
            </a:endParaRPr>
          </a:p>
        </p:txBody>
      </p:sp>
      <p:grpSp>
        <p:nvGrpSpPr>
          <p:cNvPr id="17" name="Groupe 16">
            <a:extLst>
              <a:ext uri="{FF2B5EF4-FFF2-40B4-BE49-F238E27FC236}">
                <a16:creationId xmlns:a16="http://schemas.microsoft.com/office/drawing/2014/main" id="{A176BC67-B106-A50A-91E4-455DDA4F09A4}"/>
              </a:ext>
            </a:extLst>
          </p:cNvPr>
          <p:cNvGrpSpPr/>
          <p:nvPr/>
        </p:nvGrpSpPr>
        <p:grpSpPr>
          <a:xfrm>
            <a:off x="2832827" y="781968"/>
            <a:ext cx="6526345" cy="1275776"/>
            <a:chOff x="2305629" y="1139684"/>
            <a:chExt cx="6526345" cy="1275776"/>
          </a:xfrm>
        </p:grpSpPr>
        <p:pic>
          <p:nvPicPr>
            <p:cNvPr id="2050" name="Picture 2">
              <a:extLst>
                <a:ext uri="{FF2B5EF4-FFF2-40B4-BE49-F238E27FC236}">
                  <a16:creationId xmlns:a16="http://schemas.microsoft.com/office/drawing/2014/main" id="{573B3762-A01F-A843-FEC2-FB0588116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629" y="1139684"/>
              <a:ext cx="6526345" cy="903408"/>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97F8B9EE-1A45-8AB2-9D99-D372D009360C}"/>
                </a:ext>
              </a:extLst>
            </p:cNvPr>
            <p:cNvSpPr txBox="1"/>
            <p:nvPr/>
          </p:nvSpPr>
          <p:spPr>
            <a:xfrm>
              <a:off x="2305629" y="2046128"/>
              <a:ext cx="6526345" cy="369332"/>
            </a:xfrm>
            <a:prstGeom prst="rect">
              <a:avLst/>
            </a:prstGeom>
            <a:noFill/>
          </p:spPr>
          <p:txBody>
            <a:bodyPr wrap="square">
              <a:spAutoFit/>
            </a:bodyPr>
            <a:lstStyle/>
            <a:p>
              <a:pPr marL="457200" algn="ctr" rtl="0">
                <a:spcBef>
                  <a:spcPts val="0"/>
                </a:spcBef>
                <a:spcAft>
                  <a:spcPts val="0"/>
                </a:spcAft>
              </a:pPr>
              <a:r>
                <a:rPr lang="en-US" sz="1800" b="0" i="1" u="none" strike="noStrike">
                  <a:solidFill>
                    <a:srgbClr val="000000"/>
                  </a:solidFill>
                  <a:effectLst/>
                  <a:latin typeface="Amasis MT Pro" panose="02040504050005020304" pitchFamily="18" charset="0"/>
                </a:rPr>
                <a:t>Figure </a:t>
              </a:r>
              <a:r>
                <a:rPr lang="en-US" i="1">
                  <a:solidFill>
                    <a:srgbClr val="000000"/>
                  </a:solidFill>
                  <a:latin typeface="Amasis MT Pro" panose="02040504050005020304" pitchFamily="18" charset="0"/>
                </a:rPr>
                <a:t>3</a:t>
              </a:r>
              <a:r>
                <a:rPr lang="en-US" sz="1800" b="0" i="1" u="none" strike="noStrike">
                  <a:solidFill>
                    <a:srgbClr val="000000"/>
                  </a:solidFill>
                  <a:effectLst/>
                  <a:latin typeface="Amasis MT Pro" panose="02040504050005020304" pitchFamily="18" charset="0"/>
                </a:rPr>
                <a:t>: Allowable color range </a:t>
              </a:r>
              <a:r>
                <a:rPr lang="en-US" sz="1800" b="0" i="0" u="none" strike="noStrike">
                  <a:solidFill>
                    <a:srgbClr val="000000"/>
                  </a:solidFill>
                  <a:effectLst/>
                  <a:latin typeface="Times New Roman" panose="02020603050405020304" pitchFamily="18" charset="0"/>
                </a:rPr>
                <a:t>[3]</a:t>
              </a:r>
              <a:r>
                <a:rPr lang="en-US" sz="1800" b="0" i="1" u="none" strike="noStrike">
                  <a:solidFill>
                    <a:srgbClr val="000000"/>
                  </a:solidFill>
                  <a:effectLst/>
                  <a:latin typeface="Amasis MT Pro" panose="02040504050005020304" pitchFamily="18" charset="0"/>
                </a:rPr>
                <a:t>  </a:t>
              </a:r>
              <a:endParaRPr lang="en-US">
                <a:effectLst/>
                <a:latin typeface="Amasis MT Pro" panose="02040504050005020304" pitchFamily="18" charset="0"/>
              </a:endParaRPr>
            </a:p>
          </p:txBody>
        </p:sp>
      </p:grpSp>
      <p:grpSp>
        <p:nvGrpSpPr>
          <p:cNvPr id="16" name="Groupe 15">
            <a:extLst>
              <a:ext uri="{FF2B5EF4-FFF2-40B4-BE49-F238E27FC236}">
                <a16:creationId xmlns:a16="http://schemas.microsoft.com/office/drawing/2014/main" id="{C957D308-B5CD-2B15-A103-8884FB0ECAB5}"/>
              </a:ext>
            </a:extLst>
          </p:cNvPr>
          <p:cNvGrpSpPr/>
          <p:nvPr/>
        </p:nvGrpSpPr>
        <p:grpSpPr>
          <a:xfrm>
            <a:off x="3902330" y="2995406"/>
            <a:ext cx="4387338" cy="2897368"/>
            <a:chOff x="8547379" y="2728056"/>
            <a:chExt cx="3298034" cy="2375100"/>
          </a:xfrm>
        </p:grpSpPr>
        <p:pic>
          <p:nvPicPr>
            <p:cNvPr id="1026" name="Picture 2">
              <a:extLst>
                <a:ext uri="{FF2B5EF4-FFF2-40B4-BE49-F238E27FC236}">
                  <a16:creationId xmlns:a16="http://schemas.microsoft.com/office/drawing/2014/main" id="{D2EDE658-E2DD-C19D-B8DE-1DC700570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6196" y="2728056"/>
              <a:ext cx="3200400" cy="180975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8EAD2B33-D4F8-1491-00FF-C42CEFF284E2}"/>
                </a:ext>
              </a:extLst>
            </p:cNvPr>
            <p:cNvSpPr txBox="1"/>
            <p:nvPr/>
          </p:nvSpPr>
          <p:spPr>
            <a:xfrm>
              <a:off x="8547379" y="4573330"/>
              <a:ext cx="3298034" cy="529826"/>
            </a:xfrm>
            <a:prstGeom prst="rect">
              <a:avLst/>
            </a:prstGeom>
            <a:noFill/>
          </p:spPr>
          <p:txBody>
            <a:bodyPr wrap="square">
              <a:spAutoFit/>
            </a:bodyPr>
            <a:lstStyle/>
            <a:p>
              <a:pPr algn="ctr"/>
              <a:r>
                <a:rPr lang="en-US" sz="1800" b="0" i="1" u="none" strike="noStrike">
                  <a:solidFill>
                    <a:srgbClr val="000000"/>
                  </a:solidFill>
                  <a:effectLst/>
                  <a:latin typeface="Amasis MT Pro" panose="02040504050005020304" pitchFamily="18" charset="0"/>
                </a:rPr>
                <a:t>Figure </a:t>
              </a:r>
              <a:r>
                <a:rPr lang="en-US" i="1">
                  <a:solidFill>
                    <a:srgbClr val="000000"/>
                  </a:solidFill>
                  <a:latin typeface="Amasis MT Pro" panose="02040504050005020304" pitchFamily="18" charset="0"/>
                </a:rPr>
                <a:t>4:</a:t>
              </a:r>
              <a:r>
                <a:rPr lang="en-US" sz="1800" b="0" i="1" u="none" strike="noStrike">
                  <a:solidFill>
                    <a:srgbClr val="000000"/>
                  </a:solidFill>
                  <a:effectLst/>
                  <a:latin typeface="Amasis MT Pro" panose="02040504050005020304" pitchFamily="18" charset="0"/>
                </a:rPr>
                <a:t> Sample image taken by the camera and processed </a:t>
              </a:r>
              <a:r>
                <a:rPr lang="en-US" sz="1800" b="0" i="0" u="none" strike="noStrike">
                  <a:solidFill>
                    <a:srgbClr val="000000"/>
                  </a:solidFill>
                  <a:effectLst/>
                  <a:latin typeface="Times New Roman" panose="02020603050405020304" pitchFamily="18" charset="0"/>
                </a:rPr>
                <a:t>[3]</a:t>
              </a:r>
              <a:endParaRPr lang="fr-FR">
                <a:latin typeface="Amasis MT Pro" panose="02040504050005020304" pitchFamily="18" charset="0"/>
              </a:endParaRPr>
            </a:p>
          </p:txBody>
        </p:sp>
      </p:grpSp>
      <p:grpSp>
        <p:nvGrpSpPr>
          <p:cNvPr id="8" name="Groupe 7">
            <a:extLst>
              <a:ext uri="{FF2B5EF4-FFF2-40B4-BE49-F238E27FC236}">
                <a16:creationId xmlns:a16="http://schemas.microsoft.com/office/drawing/2014/main" id="{48429A6A-5F0F-2064-B77F-4DD7C85C0A1B}"/>
              </a:ext>
            </a:extLst>
          </p:cNvPr>
          <p:cNvGrpSpPr/>
          <p:nvPr/>
        </p:nvGrpSpPr>
        <p:grpSpPr>
          <a:xfrm>
            <a:off x="1514856" y="6445419"/>
            <a:ext cx="2592962" cy="395249"/>
            <a:chOff x="1514856" y="6445419"/>
            <a:chExt cx="2592962" cy="395249"/>
          </a:xfrm>
        </p:grpSpPr>
        <p:pic>
          <p:nvPicPr>
            <p:cNvPr id="13" name="Picture 4" descr="Parlant - Icônes gens gratuites">
              <a:extLst>
                <a:ext uri="{FF2B5EF4-FFF2-40B4-BE49-F238E27FC236}">
                  <a16:creationId xmlns:a16="http://schemas.microsoft.com/office/drawing/2014/main" id="{5DFED955-7174-6F4D-5A07-435023D030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8" name="Titre 1">
              <a:extLst>
                <a:ext uri="{FF2B5EF4-FFF2-40B4-BE49-F238E27FC236}">
                  <a16:creationId xmlns:a16="http://schemas.microsoft.com/office/drawing/2014/main" id="{266CAE04-975E-0AFD-B81D-BDFD9D98E554}"/>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Inès</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grpSp>
        <p:nvGrpSpPr>
          <p:cNvPr id="24" name="Groupe 23">
            <a:extLst>
              <a:ext uri="{FF2B5EF4-FFF2-40B4-BE49-F238E27FC236}">
                <a16:creationId xmlns:a16="http://schemas.microsoft.com/office/drawing/2014/main" id="{BFD9B871-E643-E308-AC19-F57D2CD12E15}"/>
              </a:ext>
            </a:extLst>
          </p:cNvPr>
          <p:cNvGrpSpPr/>
          <p:nvPr/>
        </p:nvGrpSpPr>
        <p:grpSpPr>
          <a:xfrm>
            <a:off x="7655825" y="2681293"/>
            <a:ext cx="3051799" cy="3857813"/>
            <a:chOff x="7703297" y="2502821"/>
            <a:chExt cx="3051799" cy="3857813"/>
          </a:xfrm>
        </p:grpSpPr>
        <p:pic>
          <p:nvPicPr>
            <p:cNvPr id="21" name="Picture 2">
              <a:extLst>
                <a:ext uri="{FF2B5EF4-FFF2-40B4-BE49-F238E27FC236}">
                  <a16:creationId xmlns:a16="http://schemas.microsoft.com/office/drawing/2014/main" id="{38289C19-CF2F-BCF1-15E4-9060D5F157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86" r="24119"/>
            <a:stretch/>
          </p:blipFill>
          <p:spPr bwMode="auto">
            <a:xfrm>
              <a:off x="7750770" y="2502821"/>
              <a:ext cx="3004326" cy="3228975"/>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29AA4FD5-3724-06A3-8CCC-91A51CDD576D}"/>
                </a:ext>
              </a:extLst>
            </p:cNvPr>
            <p:cNvSpPr txBox="1"/>
            <p:nvPr/>
          </p:nvSpPr>
          <p:spPr>
            <a:xfrm>
              <a:off x="7703297" y="5714302"/>
              <a:ext cx="3004327" cy="646332"/>
            </a:xfrm>
            <a:prstGeom prst="rect">
              <a:avLst/>
            </a:prstGeom>
            <a:noFill/>
          </p:spPr>
          <p:txBody>
            <a:bodyPr wrap="square">
              <a:spAutoFit/>
            </a:bodyPr>
            <a:lstStyle/>
            <a:p>
              <a:pPr algn="ctr"/>
              <a:r>
                <a:rPr lang="en-US" sz="1800" b="0" i="1" u="none" strike="noStrike">
                  <a:solidFill>
                    <a:srgbClr val="000000"/>
                  </a:solidFill>
                  <a:effectLst/>
                  <a:latin typeface="Amasis MT Pro" panose="02040504050005020304" pitchFamily="18" charset="0"/>
                </a:rPr>
                <a:t>Figure 5</a:t>
              </a:r>
              <a:r>
                <a:rPr lang="en-US" i="1">
                  <a:solidFill>
                    <a:srgbClr val="000000"/>
                  </a:solidFill>
                  <a:latin typeface="Amasis MT Pro" panose="02040504050005020304" pitchFamily="18" charset="0"/>
                </a:rPr>
                <a:t>: Model of our system adapted</a:t>
              </a:r>
              <a:endParaRPr lang="fr-FR">
                <a:latin typeface="Amasis MT Pro" panose="02040504050005020304" pitchFamily="18" charset="0"/>
              </a:endParaRPr>
            </a:p>
          </p:txBody>
        </p:sp>
      </p:grpSp>
    </p:spTree>
    <p:extLst>
      <p:ext uri="{BB962C8B-B14F-4D97-AF65-F5344CB8AC3E}">
        <p14:creationId xmlns:p14="http://schemas.microsoft.com/office/powerpoint/2010/main" val="35525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 0 L -0.25 0 E" pathEditMode="relative" ptsTypes="">
                                      <p:cBhvr>
                                        <p:cTn id="16" dur="2000" fill="hold"/>
                                        <p:tgtEl>
                                          <p:spTgt spid="16"/>
                                        </p:tgtEl>
                                        <p:attrNameLst>
                                          <p:attrName>ppt_x</p:attrName>
                                          <p:attrName>ppt_y</p:attrName>
                                        </p:attrNameLst>
                                      </p:cBhvr>
                                    </p:animMotion>
                                  </p:childTnLst>
                                </p:cTn>
                              </p:par>
                              <p:par>
                                <p:cTn id="17" presetID="2" presetClass="entr" presetSubtype="2"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8</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466268"/>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Adapting the model</a:t>
            </a:r>
            <a:endParaRPr lang="fr-FR" sz="2000">
              <a:solidFill>
                <a:schemeClr val="tx2">
                  <a:lumMod val="90000"/>
                  <a:lumOff val="10000"/>
                </a:schemeClr>
              </a:solidFill>
              <a:latin typeface="Amasis MT Pro" panose="02040504050005020304" pitchFamily="18" charset="0"/>
            </a:endParaRPr>
          </a:p>
        </p:txBody>
      </p:sp>
      <p:grpSp>
        <p:nvGrpSpPr>
          <p:cNvPr id="16" name="Groupe 15">
            <a:extLst>
              <a:ext uri="{FF2B5EF4-FFF2-40B4-BE49-F238E27FC236}">
                <a16:creationId xmlns:a16="http://schemas.microsoft.com/office/drawing/2014/main" id="{C957D308-B5CD-2B15-A103-8884FB0ECAB5}"/>
              </a:ext>
            </a:extLst>
          </p:cNvPr>
          <p:cNvGrpSpPr/>
          <p:nvPr/>
        </p:nvGrpSpPr>
        <p:grpSpPr>
          <a:xfrm>
            <a:off x="3902331" y="7226424"/>
            <a:ext cx="4387338" cy="2897367"/>
            <a:chOff x="8547379" y="2728056"/>
            <a:chExt cx="3298034" cy="2375100"/>
          </a:xfrm>
        </p:grpSpPr>
        <p:pic>
          <p:nvPicPr>
            <p:cNvPr id="1026" name="Picture 2">
              <a:extLst>
                <a:ext uri="{FF2B5EF4-FFF2-40B4-BE49-F238E27FC236}">
                  <a16:creationId xmlns:a16="http://schemas.microsoft.com/office/drawing/2014/main" id="{D2EDE658-E2DD-C19D-B8DE-1DC700570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196" y="2728056"/>
              <a:ext cx="3200400" cy="1809750"/>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8EAD2B33-D4F8-1491-00FF-C42CEFF284E2}"/>
                </a:ext>
              </a:extLst>
            </p:cNvPr>
            <p:cNvSpPr txBox="1"/>
            <p:nvPr/>
          </p:nvSpPr>
          <p:spPr>
            <a:xfrm>
              <a:off x="8547379" y="4573330"/>
              <a:ext cx="3298034" cy="529826"/>
            </a:xfrm>
            <a:prstGeom prst="rect">
              <a:avLst/>
            </a:prstGeom>
            <a:noFill/>
          </p:spPr>
          <p:txBody>
            <a:bodyPr wrap="square">
              <a:spAutoFit/>
            </a:bodyPr>
            <a:lstStyle/>
            <a:p>
              <a:pPr algn="ctr"/>
              <a:r>
                <a:rPr lang="en-US" sz="1800" b="0" i="1" u="none" strike="noStrike">
                  <a:solidFill>
                    <a:srgbClr val="000000"/>
                  </a:solidFill>
                  <a:effectLst/>
                  <a:latin typeface="Amasis MT Pro" panose="02040504050005020304" pitchFamily="18" charset="0"/>
                </a:rPr>
                <a:t>Figure 4: Sample image taken by the camera and processed</a:t>
              </a:r>
              <a:r>
                <a:rPr lang="en-US" sz="1800" b="0" i="0" u="none" strike="noStrike">
                  <a:solidFill>
                    <a:srgbClr val="000000"/>
                  </a:solidFill>
                  <a:effectLst/>
                  <a:latin typeface="Times New Roman" panose="02020603050405020304" pitchFamily="18" charset="0"/>
                </a:rPr>
                <a:t> [3]</a:t>
              </a:r>
              <a:endParaRPr lang="fr-FR">
                <a:latin typeface="Amasis MT Pro" panose="02040504050005020304" pitchFamily="18" charset="0"/>
              </a:endParaRPr>
            </a:p>
          </p:txBody>
        </p:sp>
      </p:grpSp>
      <p:grpSp>
        <p:nvGrpSpPr>
          <p:cNvPr id="13" name="Groupe 12">
            <a:extLst>
              <a:ext uri="{FF2B5EF4-FFF2-40B4-BE49-F238E27FC236}">
                <a16:creationId xmlns:a16="http://schemas.microsoft.com/office/drawing/2014/main" id="{DE575372-9043-C42C-DDC7-6F0907B6EE82}"/>
              </a:ext>
            </a:extLst>
          </p:cNvPr>
          <p:cNvGrpSpPr/>
          <p:nvPr/>
        </p:nvGrpSpPr>
        <p:grpSpPr>
          <a:xfrm>
            <a:off x="3713393" y="3429000"/>
            <a:ext cx="4765213" cy="2688187"/>
            <a:chOff x="4503912" y="2113116"/>
            <a:chExt cx="4357295" cy="2372650"/>
          </a:xfrm>
        </p:grpSpPr>
        <p:pic>
          <p:nvPicPr>
            <p:cNvPr id="10" name="Picture 2">
              <a:extLst>
                <a:ext uri="{FF2B5EF4-FFF2-40B4-BE49-F238E27FC236}">
                  <a16:creationId xmlns:a16="http://schemas.microsoft.com/office/drawing/2014/main" id="{475C4703-649D-9A0C-35D0-045B84929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912" y="2184404"/>
              <a:ext cx="2627999" cy="1937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8426ED-C3B1-B4F6-6B71-8210B48994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5714" y="2113116"/>
              <a:ext cx="1003300" cy="20196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B19037E-FA17-D305-A878-94F70D79D44C}"/>
                </a:ext>
              </a:extLst>
            </p:cNvPr>
            <p:cNvSpPr txBox="1"/>
            <p:nvPr/>
          </p:nvSpPr>
          <p:spPr>
            <a:xfrm>
              <a:off x="4603750" y="4159786"/>
              <a:ext cx="4257457" cy="325980"/>
            </a:xfrm>
            <a:prstGeom prst="rect">
              <a:avLst/>
            </a:prstGeom>
            <a:noFill/>
          </p:spPr>
          <p:txBody>
            <a:bodyPr wrap="square">
              <a:spAutoFit/>
            </a:bodyPr>
            <a:lstStyle/>
            <a:p>
              <a:r>
                <a:rPr lang="en-US" sz="1800" b="0" i="1" u="none" strike="noStrike">
                  <a:solidFill>
                    <a:srgbClr val="000000"/>
                  </a:solidFill>
                  <a:effectLst/>
                  <a:latin typeface="Amasis MT Pro" panose="02040504050005020304" pitchFamily="18" charset="0"/>
                </a:rPr>
                <a:t>Figure 6: Vector and angle representation [4]</a:t>
              </a:r>
              <a:endParaRPr lang="fr-FR">
                <a:latin typeface="Amasis MT Pro" panose="02040504050005020304" pitchFamily="18" charset="0"/>
              </a:endParaRPr>
            </a:p>
          </p:txBody>
        </p:sp>
      </p:gr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2750545" y="972994"/>
                <a:ext cx="6315364" cy="708720"/>
              </a:xfrm>
              <a:prstGeom prst="rect">
                <a:avLst/>
              </a:prstGeom>
              <a:noFill/>
            </p:spPr>
            <p:txBody>
              <a:bodyPr wrap="square">
                <a:spAutoFit/>
              </a:bodyPr>
              <a:lstStyle/>
              <a:p>
                <a:r>
                  <a:rPr lang="fr-FR">
                    <a:solidFill>
                      <a:srgbClr val="000000"/>
                    </a:solidFill>
                    <a:latin typeface="Amasis MT Pro" panose="02040504050005020304" pitchFamily="18" charset="0"/>
                  </a:rPr>
                  <a:t>Desired direction </a:t>
                </a:r>
                <a14:m>
                  <m:oMath xmlns:m="http://schemas.openxmlformats.org/officeDocument/2006/math">
                    <m:r>
                      <m:rPr>
                        <m:sty m:val="p"/>
                      </m:rPr>
                      <a:rPr lang="fr-FR" dirty="0">
                        <a:solidFill>
                          <a:srgbClr val="000000"/>
                        </a:solidFill>
                        <a:latin typeface="Cambria Math" panose="02040503050406030204" pitchFamily="18" charset="0"/>
                      </a:rPr>
                      <m:t>o</m:t>
                    </m:r>
                    <m:r>
                      <m:rPr>
                        <m:sty m:val="p"/>
                      </m:rPr>
                      <a:rPr lang="fr-FR" b="0" i="0" dirty="0" smtClean="0">
                        <a:solidFill>
                          <a:srgbClr val="000000"/>
                        </a:solidFill>
                        <a:latin typeface="Cambria Math" panose="02040503050406030204" pitchFamily="18" charset="0"/>
                      </a:rPr>
                      <m:t>f</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the</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ball</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to</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correct</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its</m:t>
                    </m:r>
                    <m:r>
                      <a:rPr lang="fr-FR" b="0" i="0" dirty="0" smtClean="0">
                        <a:solidFill>
                          <a:srgbClr val="000000"/>
                        </a:solidFill>
                        <a:latin typeface="Cambria Math" panose="02040503050406030204" pitchFamily="18" charset="0"/>
                      </a:rPr>
                      <m:t> </m:t>
                    </m:r>
                    <m:r>
                      <m:rPr>
                        <m:sty m:val="p"/>
                      </m:rPr>
                      <a:rPr lang="fr-FR" b="0" i="0" dirty="0" smtClean="0">
                        <a:solidFill>
                          <a:srgbClr val="000000"/>
                        </a:solidFill>
                        <a:latin typeface="Cambria Math" panose="02040503050406030204" pitchFamily="18" charset="0"/>
                      </a:rPr>
                      <m:t>position</m:t>
                    </m:r>
                    <m:r>
                      <a:rPr lang="fr-FR" b="0" i="1" dirty="0" smtClean="0">
                        <a:solidFill>
                          <a:srgbClr val="000000"/>
                        </a:solidFill>
                        <a:latin typeface="Cambria Math" panose="02040503050406030204" pitchFamily="18" charset="0"/>
                      </a:rPr>
                      <m:t>:</m:t>
                    </m:r>
                    <m:r>
                      <a:rPr lang="fr-FR" b="0" i="0" dirty="0" smtClean="0">
                        <a:solidFill>
                          <a:srgbClr val="000000"/>
                        </a:solidFill>
                        <a:latin typeface="Cambria Math" panose="02040503050406030204" pitchFamily="18" charset="0"/>
                      </a:rPr>
                      <m:t> </m:t>
                    </m:r>
                    <m:acc>
                      <m:accPr>
                        <m:chr m:val="⃗"/>
                        <m:ctrlPr>
                          <a:rPr lang="en-US" sz="1800" b="0" i="1" u="none" strike="noStrike" dirty="0" smtClean="0">
                            <a:solidFill>
                              <a:srgbClr val="000000"/>
                            </a:solidFill>
                            <a:effectLst/>
                            <a:latin typeface="Cambria Math" panose="02040503050406030204" pitchFamily="18" charset="0"/>
                          </a:rPr>
                        </m:ctrlPr>
                      </m:accPr>
                      <m:e>
                        <m:r>
                          <a:rPr lang="en-US" sz="1800" b="0" i="0" u="none" strike="noStrike" dirty="0">
                            <a:solidFill>
                              <a:srgbClr val="000000"/>
                            </a:solidFill>
                            <a:effectLst/>
                            <a:latin typeface="Cambria Math" panose="02040503050406030204" pitchFamily="18" charset="0"/>
                          </a:rPr>
                          <m:t>𝐼</m:t>
                        </m:r>
                      </m:e>
                    </m:acc>
                    <m:r>
                      <a:rPr lang="en-US" sz="1800" b="0" i="0" u="none" strike="noStrike" dirty="0">
                        <a:solidFill>
                          <a:srgbClr val="000000"/>
                        </a:solidFill>
                        <a:effectLst/>
                        <a:latin typeface="Cambria Math" panose="02040503050406030204" pitchFamily="18" charset="0"/>
                      </a:rPr>
                      <m:t>=</m:t>
                    </m:r>
                    <m:d>
                      <m:dPr>
                        <m:begChr m:val="["/>
                        <m:endChr m:val="]"/>
                        <m:ctrlPr>
                          <a:rPr lang="en-US" sz="18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800" b="0" i="1" u="none" strike="noStrike" dirty="0">
                                <a:solidFill>
                                  <a:srgbClr val="000000"/>
                                </a:solidFill>
                                <a:effectLst/>
                                <a:latin typeface="Cambria Math" panose="02040503050406030204" pitchFamily="18" charset="0"/>
                              </a:rPr>
                            </m:ctrlPr>
                          </m:mPr>
                          <m:mr>
                            <m:e>
                              <m:sSub>
                                <m:sSubPr>
                                  <m:ctrlPr>
                                    <a:rPr lang="fr-FR" sz="1800" b="0" i="1" u="none" strike="noStrike" dirty="0" smtClean="0">
                                      <a:solidFill>
                                        <a:srgbClr val="000000"/>
                                      </a:solidFill>
                                      <a:effectLst/>
                                      <a:latin typeface="Cambria Math" panose="02040503050406030204" pitchFamily="18" charset="0"/>
                                    </a:rPr>
                                  </m:ctrlPr>
                                </m:sSubPr>
                                <m:e>
                                  <m:r>
                                    <a:rPr lang="en-US" sz="1800" b="0" i="0" u="none" strike="noStrike" dirty="0">
                                      <a:solidFill>
                                        <a:srgbClr val="000000"/>
                                      </a:solidFill>
                                      <a:effectLst/>
                                      <a:latin typeface="Cambria Math" panose="02040503050406030204" pitchFamily="18" charset="0"/>
                                    </a:rPr>
                                    <m:t>𝐼</m:t>
                                  </m:r>
                                </m:e>
                                <m:sub>
                                  <m:r>
                                    <m:rPr>
                                      <m:sty m:val="p"/>
                                    </m:rPr>
                                    <a:rPr lang="fr-FR" sz="1800" b="0" i="0" u="none" strike="noStrike" dirty="0" smtClean="0">
                                      <a:solidFill>
                                        <a:srgbClr val="000000"/>
                                      </a:solidFill>
                                      <a:effectLst/>
                                      <a:latin typeface="Cambria Math" panose="02040503050406030204" pitchFamily="18" charset="0"/>
                                    </a:rPr>
                                    <m:t>x</m:t>
                                  </m:r>
                                </m:sub>
                              </m:sSub>
                            </m:e>
                          </m:mr>
                          <m:mr>
                            <m:e>
                              <m:sSub>
                                <m:sSubPr>
                                  <m:ctrlPr>
                                    <a:rPr lang="fr-FR" sz="1800" b="0" i="1" u="none" strike="noStrike" dirty="0" smtClean="0">
                                      <a:solidFill>
                                        <a:srgbClr val="000000"/>
                                      </a:solidFill>
                                      <a:effectLst/>
                                      <a:latin typeface="Cambria Math" panose="02040503050406030204" pitchFamily="18" charset="0"/>
                                    </a:rPr>
                                  </m:ctrlPr>
                                </m:sSubPr>
                                <m:e>
                                  <m:r>
                                    <a:rPr lang="en-US" sz="1800" b="0" i="0" u="none" strike="noStrike" dirty="0">
                                      <a:solidFill>
                                        <a:srgbClr val="000000"/>
                                      </a:solidFill>
                                      <a:effectLst/>
                                      <a:latin typeface="Cambria Math" panose="02040503050406030204" pitchFamily="18" charset="0"/>
                                    </a:rPr>
                                    <m:t>𝐼</m:t>
                                  </m:r>
                                </m:e>
                                <m:sub>
                                  <m:r>
                                    <m:rPr>
                                      <m:sty m:val="p"/>
                                    </m:rPr>
                                    <a:rPr lang="fr-FR" sz="1800" b="0" i="0" u="none" strike="noStrike" dirty="0" smtClean="0">
                                      <a:solidFill>
                                        <a:srgbClr val="000000"/>
                                      </a:solidFill>
                                      <a:effectLst/>
                                      <a:latin typeface="Cambria Math" panose="02040503050406030204" pitchFamily="18" charset="0"/>
                                    </a:rPr>
                                    <m:t>y</m:t>
                                  </m:r>
                                </m:sub>
                              </m:sSub>
                            </m:e>
                          </m:mr>
                        </m:m>
                      </m:e>
                    </m:d>
                  </m:oMath>
                </a14:m>
                <a:endParaRPr lang="en-US" sz="18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2750545" y="972994"/>
                <a:ext cx="6315364" cy="708720"/>
              </a:xfrm>
              <a:prstGeom prst="rect">
                <a:avLst/>
              </a:prstGeom>
              <a:blipFill>
                <a:blip r:embed="rId6"/>
                <a:stretch>
                  <a:fillRect l="-772"/>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190750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grpSp>
        <p:nvGrpSpPr>
          <p:cNvPr id="8" name="Groupe 7">
            <a:extLst>
              <a:ext uri="{FF2B5EF4-FFF2-40B4-BE49-F238E27FC236}">
                <a16:creationId xmlns:a16="http://schemas.microsoft.com/office/drawing/2014/main" id="{59A7DEC4-D8E1-93F1-40D4-C8A4C77116E7}"/>
              </a:ext>
            </a:extLst>
          </p:cNvPr>
          <p:cNvGrpSpPr/>
          <p:nvPr/>
        </p:nvGrpSpPr>
        <p:grpSpPr>
          <a:xfrm>
            <a:off x="1514856" y="6445419"/>
            <a:ext cx="2592962" cy="395249"/>
            <a:chOff x="1514856" y="6445419"/>
            <a:chExt cx="2592962" cy="395249"/>
          </a:xfrm>
        </p:grpSpPr>
        <p:pic>
          <p:nvPicPr>
            <p:cNvPr id="9" name="Picture 4" descr="Parlant - Icônes gens gratuites">
              <a:extLst>
                <a:ext uri="{FF2B5EF4-FFF2-40B4-BE49-F238E27FC236}">
                  <a16:creationId xmlns:a16="http://schemas.microsoft.com/office/drawing/2014/main" id="{A2302126-644A-AE9E-3B43-04840EFCF6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a:extLst>
                <a:ext uri="{FF2B5EF4-FFF2-40B4-BE49-F238E27FC236}">
                  <a16:creationId xmlns:a16="http://schemas.microsoft.com/office/drawing/2014/main" id="{F6EBBA69-1B89-E3A1-DD35-36108DA2B6B2}"/>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Lucie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137737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09F00E9A-2ABA-585B-4A93-C20AE3F19A4F}"/>
              </a:ext>
            </a:extLst>
          </p:cNvPr>
          <p:cNvSpPr>
            <a:spLocks noGrp="1"/>
          </p:cNvSpPr>
          <p:nvPr>
            <p:ph type="dt" sz="half" idx="10"/>
          </p:nvPr>
        </p:nvSpPr>
        <p:spPr/>
        <p:txBody>
          <a:bodyPr/>
          <a:lstStyle/>
          <a:p>
            <a:fld id="{4C9F9935-97F0-1945-B620-15F06351CC13}" type="datetime1">
              <a:rPr lang="fr-FR" smtClean="0">
                <a:latin typeface="Amasis MT Pro" panose="02040504050005020304" pitchFamily="18" charset="0"/>
              </a:rPr>
              <a:t>08/07/2024</a:t>
            </a:fld>
            <a:endParaRPr lang="fr-FR">
              <a:latin typeface="Amasis MT Pro" panose="02040504050005020304" pitchFamily="18" charset="0"/>
            </a:endParaRPr>
          </a:p>
        </p:txBody>
      </p:sp>
      <p:sp>
        <p:nvSpPr>
          <p:cNvPr id="5" name="Espace réservé du pied de page 4">
            <a:extLst>
              <a:ext uri="{FF2B5EF4-FFF2-40B4-BE49-F238E27FC236}">
                <a16:creationId xmlns:a16="http://schemas.microsoft.com/office/drawing/2014/main" id="{CC4632B7-F2E2-3E54-C069-A7E406A7D149}"/>
              </a:ext>
            </a:extLst>
          </p:cNvPr>
          <p:cNvSpPr>
            <a:spLocks noGrp="1"/>
          </p:cNvSpPr>
          <p:nvPr>
            <p:ph type="ftr" sz="quarter" idx="11"/>
          </p:nvPr>
        </p:nvSpPr>
        <p:spPr/>
        <p:txBody>
          <a:bodyPr/>
          <a:lstStyle/>
          <a:p>
            <a:r>
              <a:rPr lang="fr-FR">
                <a:latin typeface="Amasis MT Pro" panose="02040504050005020304" pitchFamily="18" charset="0"/>
              </a:rPr>
              <a:t>INSA Toulouse</a:t>
            </a:r>
          </a:p>
        </p:txBody>
      </p:sp>
      <p:sp>
        <p:nvSpPr>
          <p:cNvPr id="6" name="Espace réservé du numéro de diapositive 5">
            <a:extLst>
              <a:ext uri="{FF2B5EF4-FFF2-40B4-BE49-F238E27FC236}">
                <a16:creationId xmlns:a16="http://schemas.microsoft.com/office/drawing/2014/main" id="{5DD539D7-56F0-9D24-B9FB-BD9FB3908068}"/>
              </a:ext>
            </a:extLst>
          </p:cNvPr>
          <p:cNvSpPr>
            <a:spLocks noGrp="1"/>
          </p:cNvSpPr>
          <p:nvPr>
            <p:ph type="sldNum" sz="quarter" idx="12"/>
          </p:nvPr>
        </p:nvSpPr>
        <p:spPr/>
        <p:txBody>
          <a:bodyPr/>
          <a:lstStyle/>
          <a:p>
            <a:fld id="{3F394568-A123-CF43-B37D-0430507FD9CE}" type="slidenum">
              <a:rPr lang="fr-FR" sz="1400" smtClean="0">
                <a:latin typeface="Amasis MT Pro" panose="02040504050005020304" pitchFamily="18" charset="0"/>
              </a:rPr>
              <a:pPr/>
              <a:t>9</a:t>
            </a:fld>
            <a:endParaRPr lang="fr-FR" sz="1400">
              <a:latin typeface="Amasis MT Pro" panose="02040504050005020304" pitchFamily="18" charset="0"/>
            </a:endParaRPr>
          </a:p>
        </p:txBody>
      </p:sp>
      <p:sp>
        <p:nvSpPr>
          <p:cNvPr id="7" name="Titre 1">
            <a:extLst>
              <a:ext uri="{FF2B5EF4-FFF2-40B4-BE49-F238E27FC236}">
                <a16:creationId xmlns:a16="http://schemas.microsoft.com/office/drawing/2014/main" id="{09FBFBF6-3DB5-6338-4BDA-10B1011798B0}"/>
              </a:ext>
            </a:extLst>
          </p:cNvPr>
          <p:cNvSpPr>
            <a:spLocks noGrp="1"/>
          </p:cNvSpPr>
          <p:nvPr>
            <p:ph type="title"/>
          </p:nvPr>
        </p:nvSpPr>
        <p:spPr>
          <a:xfrm>
            <a:off x="6886943" y="118237"/>
            <a:ext cx="5264070" cy="246888"/>
          </a:xfrm>
        </p:spPr>
        <p:txBody>
          <a:bodyPr>
            <a:normAutofit fontScale="90000"/>
          </a:bodyPr>
          <a:lstStyle/>
          <a:p>
            <a:r>
              <a:rPr lang="fr-FR" sz="1800" b="1">
                <a:latin typeface="Amasis MT Pro" panose="02040504050005020304" pitchFamily="18" charset="0"/>
              </a:rPr>
              <a:t>I – </a:t>
            </a:r>
            <a:r>
              <a:rPr lang="en-US" sz="1800" b="1" i="0" u="none" strike="noStrike">
                <a:solidFill>
                  <a:srgbClr val="000000"/>
                </a:solidFill>
                <a:effectLst/>
                <a:latin typeface="Amasis MT Pro" panose="02040504050005020304" pitchFamily="18" charset="0"/>
              </a:rPr>
              <a:t>Description of the steps to achieve our goal </a:t>
            </a:r>
            <a:br>
              <a:rPr lang="en-US" sz="1800" b="1" i="0" u="none" strike="noStrike">
                <a:solidFill>
                  <a:srgbClr val="000000"/>
                </a:solidFill>
                <a:effectLst/>
                <a:latin typeface="Amasis MT Pro" panose="02040504050005020304" pitchFamily="18" charset="0"/>
              </a:rPr>
            </a:br>
            <a:endParaRPr lang="fr-FR" sz="1800">
              <a:latin typeface="Amasis MT Pro" panose="02040504050005020304" pitchFamily="18" charset="0"/>
            </a:endParaRPr>
          </a:p>
        </p:txBody>
      </p:sp>
      <p:sp>
        <p:nvSpPr>
          <p:cNvPr id="3" name="Titre 1">
            <a:extLst>
              <a:ext uri="{FF2B5EF4-FFF2-40B4-BE49-F238E27FC236}">
                <a16:creationId xmlns:a16="http://schemas.microsoft.com/office/drawing/2014/main" id="{2746B3A5-4011-AE01-03B9-CD717C6DC028}"/>
              </a:ext>
            </a:extLst>
          </p:cNvPr>
          <p:cNvSpPr txBox="1">
            <a:spLocks/>
          </p:cNvSpPr>
          <p:nvPr/>
        </p:nvSpPr>
        <p:spPr>
          <a:xfrm>
            <a:off x="283662" y="92532"/>
            <a:ext cx="4114800"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Work on the Arduino</a:t>
            </a: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sp>
        <p:nvSpPr>
          <p:cNvPr id="2" name="Titre 1">
            <a:extLst>
              <a:ext uri="{FF2B5EF4-FFF2-40B4-BE49-F238E27FC236}">
                <a16:creationId xmlns:a16="http://schemas.microsoft.com/office/drawing/2014/main" id="{13005CB7-6145-40F9-CC2F-5D6FCC52D1C8}"/>
              </a:ext>
            </a:extLst>
          </p:cNvPr>
          <p:cNvSpPr txBox="1">
            <a:spLocks/>
          </p:cNvSpPr>
          <p:nvPr/>
        </p:nvSpPr>
        <p:spPr>
          <a:xfrm>
            <a:off x="309062" y="-466268"/>
            <a:ext cx="6206038" cy="34446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en-US" sz="2000">
                <a:solidFill>
                  <a:schemeClr val="tx2">
                    <a:lumMod val="90000"/>
                    <a:lumOff val="10000"/>
                  </a:schemeClr>
                </a:solidFill>
                <a:latin typeface="Amasis MT Pro" panose="02040504050005020304" pitchFamily="18" charset="0"/>
              </a:rPr>
              <a:t>Adapting the model</a:t>
            </a:r>
            <a:endParaRPr lang="fr-FR" sz="2000">
              <a:solidFill>
                <a:schemeClr val="tx2">
                  <a:lumMod val="90000"/>
                  <a:lumOff val="10000"/>
                </a:schemeClr>
              </a:solidFill>
              <a:latin typeface="Amasis MT Pro" panose="02040504050005020304" pitchFamily="18" charset="0"/>
            </a:endParaRPr>
          </a:p>
        </p:txBody>
      </p:sp>
      <p:grpSp>
        <p:nvGrpSpPr>
          <p:cNvPr id="13" name="Groupe 12">
            <a:extLst>
              <a:ext uri="{FF2B5EF4-FFF2-40B4-BE49-F238E27FC236}">
                <a16:creationId xmlns:a16="http://schemas.microsoft.com/office/drawing/2014/main" id="{DE575372-9043-C42C-DDC7-6F0907B6EE82}"/>
              </a:ext>
            </a:extLst>
          </p:cNvPr>
          <p:cNvGrpSpPr/>
          <p:nvPr/>
        </p:nvGrpSpPr>
        <p:grpSpPr>
          <a:xfrm>
            <a:off x="1148128" y="2612930"/>
            <a:ext cx="2743201" cy="2090975"/>
            <a:chOff x="4503912" y="2113116"/>
            <a:chExt cx="4357295" cy="2339356"/>
          </a:xfrm>
        </p:grpSpPr>
        <p:pic>
          <p:nvPicPr>
            <p:cNvPr id="10" name="Picture 2">
              <a:extLst>
                <a:ext uri="{FF2B5EF4-FFF2-40B4-BE49-F238E27FC236}">
                  <a16:creationId xmlns:a16="http://schemas.microsoft.com/office/drawing/2014/main" id="{475C4703-649D-9A0C-35D0-045B84929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912" y="2184404"/>
              <a:ext cx="2627999" cy="1937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8426ED-C3B1-B4F6-6B71-8210B4899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714" y="2113116"/>
              <a:ext cx="1003300" cy="201963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B19037E-FA17-D305-A878-94F70D79D44C}"/>
                </a:ext>
              </a:extLst>
            </p:cNvPr>
            <p:cNvSpPr txBox="1"/>
            <p:nvPr/>
          </p:nvSpPr>
          <p:spPr>
            <a:xfrm>
              <a:off x="4603751" y="4159786"/>
              <a:ext cx="4257456" cy="292686"/>
            </a:xfrm>
            <a:prstGeom prst="rect">
              <a:avLst/>
            </a:prstGeom>
            <a:noFill/>
          </p:spPr>
          <p:txBody>
            <a:bodyPr wrap="square">
              <a:spAutoFit/>
            </a:bodyPr>
            <a:lstStyle/>
            <a:p>
              <a:pPr algn="ctr"/>
              <a:r>
                <a:rPr lang="en-US" sz="1100" b="0" i="1" u="none" strike="noStrike">
                  <a:solidFill>
                    <a:srgbClr val="000000"/>
                  </a:solidFill>
                  <a:effectLst/>
                  <a:latin typeface="Amasis MT Pro" panose="02040504050005020304" pitchFamily="18" charset="0"/>
                </a:rPr>
                <a:t>Figure 6: Vector and angle representation [4]</a:t>
              </a:r>
              <a:endParaRPr lang="fr-FR" sz="1100">
                <a:latin typeface="Amasis MT Pro" panose="02040504050005020304" pitchFamily="18" charset="0"/>
              </a:endParaRPr>
            </a:p>
          </p:txBody>
        </p:sp>
      </p:gr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FA87241A-063E-6906-630D-8FFA45104319}"/>
                  </a:ext>
                </a:extLst>
              </p:cNvPr>
              <p:cNvSpPr txBox="1"/>
              <p:nvPr/>
            </p:nvSpPr>
            <p:spPr>
              <a:xfrm>
                <a:off x="719615" y="1511696"/>
                <a:ext cx="6315364" cy="469039"/>
              </a:xfrm>
              <a:prstGeom prst="rect">
                <a:avLst/>
              </a:prstGeom>
              <a:noFill/>
            </p:spPr>
            <p:txBody>
              <a:bodyPr wrap="square">
                <a:spAutoFit/>
              </a:bodyPr>
              <a:lstStyle/>
              <a:p>
                <a:r>
                  <a:rPr lang="fr-FR" sz="1100">
                    <a:solidFill>
                      <a:srgbClr val="000000"/>
                    </a:solidFill>
                    <a:latin typeface="Amasis MT Pro" panose="02040504050005020304" pitchFamily="18" charset="0"/>
                  </a:rPr>
                  <a:t>Desired direction </a:t>
                </a:r>
                <a14:m>
                  <m:oMath xmlns:m="http://schemas.openxmlformats.org/officeDocument/2006/math">
                    <m:r>
                      <m:rPr>
                        <m:sty m:val="p"/>
                      </m:rPr>
                      <a:rPr lang="fr-FR" sz="1100" dirty="0">
                        <a:solidFill>
                          <a:srgbClr val="000000"/>
                        </a:solidFill>
                        <a:latin typeface="Cambria Math" panose="02040503050406030204" pitchFamily="18" charset="0"/>
                      </a:rPr>
                      <m:t>o</m:t>
                    </m:r>
                    <m:r>
                      <m:rPr>
                        <m:sty m:val="p"/>
                      </m:rPr>
                      <a:rPr lang="fr-FR" sz="1100" b="0" i="0" dirty="0" smtClean="0">
                        <a:solidFill>
                          <a:srgbClr val="000000"/>
                        </a:solidFill>
                        <a:latin typeface="Cambria Math" panose="02040503050406030204" pitchFamily="18" charset="0"/>
                      </a:rPr>
                      <m:t>f</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the</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ball</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to</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correct</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its</m:t>
                    </m:r>
                    <m:r>
                      <a:rPr lang="fr-FR" sz="1100" b="0" i="0" dirty="0" smtClean="0">
                        <a:solidFill>
                          <a:srgbClr val="000000"/>
                        </a:solidFill>
                        <a:latin typeface="Cambria Math" panose="02040503050406030204" pitchFamily="18" charset="0"/>
                      </a:rPr>
                      <m:t> </m:t>
                    </m:r>
                    <m:r>
                      <m:rPr>
                        <m:sty m:val="p"/>
                      </m:rPr>
                      <a:rPr lang="fr-FR" sz="1100" b="0" i="0" dirty="0" smtClean="0">
                        <a:solidFill>
                          <a:srgbClr val="000000"/>
                        </a:solidFill>
                        <a:latin typeface="Cambria Math" panose="02040503050406030204" pitchFamily="18" charset="0"/>
                      </a:rPr>
                      <m:t>position</m:t>
                    </m:r>
                    <m:r>
                      <a:rPr lang="fr-FR" sz="1100" b="0" i="1" dirty="0" smtClean="0">
                        <a:solidFill>
                          <a:srgbClr val="000000"/>
                        </a:solidFill>
                        <a:latin typeface="Cambria Math" panose="02040503050406030204" pitchFamily="18" charset="0"/>
                      </a:rPr>
                      <m:t>:</m:t>
                    </m:r>
                    <m:r>
                      <a:rPr lang="fr-FR" sz="1100" b="0" i="0" dirty="0" smtClean="0">
                        <a:solidFill>
                          <a:srgbClr val="000000"/>
                        </a:solidFill>
                        <a:latin typeface="Cambria Math" panose="02040503050406030204" pitchFamily="18" charset="0"/>
                      </a:rPr>
                      <m:t> </m:t>
                    </m:r>
                    <m:acc>
                      <m:accPr>
                        <m:chr m:val="⃗"/>
                        <m:ctrlPr>
                          <a:rPr lang="en-US" sz="1100" b="0" i="1" u="none" strike="noStrike" dirty="0" smtClean="0">
                            <a:solidFill>
                              <a:srgbClr val="000000"/>
                            </a:solidFill>
                            <a:effectLst/>
                            <a:latin typeface="Cambria Math" panose="02040503050406030204" pitchFamily="18" charset="0"/>
                          </a:rPr>
                        </m:ctrlPr>
                      </m:accPr>
                      <m:e>
                        <m:r>
                          <a:rPr lang="en-US" sz="1100" b="0" i="0" u="none" strike="noStrike" dirty="0">
                            <a:solidFill>
                              <a:srgbClr val="000000"/>
                            </a:solidFill>
                            <a:effectLst/>
                            <a:latin typeface="Cambria Math" panose="02040503050406030204" pitchFamily="18" charset="0"/>
                          </a:rPr>
                          <m:t>𝐼</m:t>
                        </m:r>
                      </m:e>
                    </m:acc>
                    <m:r>
                      <a:rPr lang="en-US" sz="1100" b="0" i="0" u="none" strike="noStrike" dirty="0">
                        <a:solidFill>
                          <a:srgbClr val="000000"/>
                        </a:solidFill>
                        <a:effectLst/>
                        <a:latin typeface="Cambria Math" panose="02040503050406030204" pitchFamily="18" charset="0"/>
                      </a:rPr>
                      <m:t>=</m:t>
                    </m:r>
                    <m:d>
                      <m:dPr>
                        <m:begChr m:val="["/>
                        <m:endChr m:val="]"/>
                        <m:ctrlPr>
                          <a:rPr lang="en-US" sz="1100" b="0" i="1" u="none" strike="noStrike" dirty="0">
                            <a:solidFill>
                              <a:srgbClr val="000000"/>
                            </a:solidFill>
                            <a:effectLst/>
                            <a:latin typeface="Cambria Math" panose="02040503050406030204" pitchFamily="18" charset="0"/>
                          </a:rPr>
                        </m:ctrlPr>
                      </m:dPr>
                      <m:e>
                        <m:m>
                          <m:mPr>
                            <m:plcHide m:val="on"/>
                            <m:mcs>
                              <m:mc>
                                <m:mcPr>
                                  <m:count m:val="1"/>
                                  <m:mcJc m:val="center"/>
                                </m:mcPr>
                              </m:mc>
                            </m:mcs>
                            <m:ctrlPr>
                              <a:rPr lang="en-US" sz="1100" b="0" i="1" u="none" strike="noStrike" dirty="0">
                                <a:solidFill>
                                  <a:srgbClr val="000000"/>
                                </a:solidFill>
                                <a:effectLst/>
                                <a:latin typeface="Cambria Math" panose="02040503050406030204" pitchFamily="18" charset="0"/>
                              </a:rPr>
                            </m:ctrlPr>
                          </m:mP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x</m:t>
                                  </m:r>
                                </m:sub>
                              </m:sSub>
                            </m:e>
                          </m:mr>
                          <m:mr>
                            <m:e>
                              <m:sSub>
                                <m:sSubPr>
                                  <m:ctrlPr>
                                    <a:rPr lang="fr-FR" sz="1100" b="0" i="1" u="none" strike="noStrike" dirty="0" smtClean="0">
                                      <a:solidFill>
                                        <a:srgbClr val="000000"/>
                                      </a:solidFill>
                                      <a:effectLst/>
                                      <a:latin typeface="Cambria Math" panose="02040503050406030204" pitchFamily="18" charset="0"/>
                                    </a:rPr>
                                  </m:ctrlPr>
                                </m:sSubPr>
                                <m:e>
                                  <m:r>
                                    <a:rPr lang="en-US" sz="1100" b="0" i="0" u="none" strike="noStrike" dirty="0">
                                      <a:solidFill>
                                        <a:srgbClr val="000000"/>
                                      </a:solidFill>
                                      <a:effectLst/>
                                      <a:latin typeface="Cambria Math" panose="02040503050406030204" pitchFamily="18" charset="0"/>
                                    </a:rPr>
                                    <m:t>𝐼</m:t>
                                  </m:r>
                                </m:e>
                                <m:sub>
                                  <m:r>
                                    <m:rPr>
                                      <m:sty m:val="p"/>
                                    </m:rPr>
                                    <a:rPr lang="fr-FR" sz="1100" b="0" i="0" u="none" strike="noStrike" dirty="0" smtClean="0">
                                      <a:solidFill>
                                        <a:srgbClr val="000000"/>
                                      </a:solidFill>
                                      <a:effectLst/>
                                      <a:latin typeface="Cambria Math" panose="02040503050406030204" pitchFamily="18" charset="0"/>
                                    </a:rPr>
                                    <m:t>y</m:t>
                                  </m:r>
                                </m:sub>
                              </m:sSub>
                            </m:e>
                          </m:mr>
                        </m:m>
                      </m:e>
                    </m:d>
                  </m:oMath>
                </a14:m>
                <a:endParaRPr lang="en-US" sz="1100" b="0" i="0" u="none" strike="noStrike">
                  <a:solidFill>
                    <a:srgbClr val="000000"/>
                  </a:solidFill>
                  <a:effectLst/>
                  <a:latin typeface="Amasis MT Pro" panose="02040504050005020304" pitchFamily="18" charset="0"/>
                </a:endParaRPr>
              </a:p>
            </p:txBody>
          </p:sp>
        </mc:Choice>
        <mc:Fallback xmlns="">
          <p:sp>
            <p:nvSpPr>
              <p:cNvPr id="19" name="ZoneTexte 18">
                <a:extLst>
                  <a:ext uri="{FF2B5EF4-FFF2-40B4-BE49-F238E27FC236}">
                    <a16:creationId xmlns:a16="http://schemas.microsoft.com/office/drawing/2014/main" id="{FA87241A-063E-6906-630D-8FFA45104319}"/>
                  </a:ext>
                </a:extLst>
              </p:cNvPr>
              <p:cNvSpPr txBox="1">
                <a:spLocks noRot="1" noChangeAspect="1" noMove="1" noResize="1" noEditPoints="1" noAdjustHandles="1" noChangeArrowheads="1" noChangeShapeType="1" noTextEdit="1"/>
              </p:cNvSpPr>
              <p:nvPr/>
            </p:nvSpPr>
            <p:spPr>
              <a:xfrm>
                <a:off x="719615" y="1511696"/>
                <a:ext cx="6315364" cy="469039"/>
              </a:xfrm>
              <a:prstGeom prst="rect">
                <a:avLst/>
              </a:prstGeom>
              <a:blipFill>
                <a:blip r:embed="rId5"/>
                <a:stretch>
                  <a:fillRect/>
                </a:stretch>
              </a:blipFill>
            </p:spPr>
            <p:txBody>
              <a:bodyPr/>
              <a:lstStyle/>
              <a:p>
                <a:r>
                  <a:rPr lang="en-US">
                    <a:noFill/>
                  </a:rPr>
                  <a:t> </a:t>
                </a:r>
              </a:p>
            </p:txBody>
          </p:sp>
        </mc:Fallback>
      </mc:AlternateContent>
      <p:sp>
        <p:nvSpPr>
          <p:cNvPr id="20" name="Flèche : bas 19">
            <a:extLst>
              <a:ext uri="{FF2B5EF4-FFF2-40B4-BE49-F238E27FC236}">
                <a16:creationId xmlns:a16="http://schemas.microsoft.com/office/drawing/2014/main" id="{12324658-6E53-AA1A-9B7B-F652A6E18B75}"/>
              </a:ext>
            </a:extLst>
          </p:cNvPr>
          <p:cNvSpPr/>
          <p:nvPr/>
        </p:nvSpPr>
        <p:spPr>
          <a:xfrm>
            <a:off x="5715000" y="-2359693"/>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8" name="Flèche : bas 7">
            <a:extLst>
              <a:ext uri="{FF2B5EF4-FFF2-40B4-BE49-F238E27FC236}">
                <a16:creationId xmlns:a16="http://schemas.microsoft.com/office/drawing/2014/main" id="{7F141E63-2943-1D5B-67DD-563D43422A5B}"/>
              </a:ext>
            </a:extLst>
          </p:cNvPr>
          <p:cNvSpPr/>
          <p:nvPr/>
        </p:nvSpPr>
        <p:spPr>
          <a:xfrm>
            <a:off x="2458511" y="2004904"/>
            <a:ext cx="185286" cy="66064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9" name="Flèche : bas 8">
            <a:extLst>
              <a:ext uri="{FF2B5EF4-FFF2-40B4-BE49-F238E27FC236}">
                <a16:creationId xmlns:a16="http://schemas.microsoft.com/office/drawing/2014/main" id="{6247336B-CA04-B9D0-7BFB-BCC9BB1483C4}"/>
              </a:ext>
            </a:extLst>
          </p:cNvPr>
          <p:cNvSpPr/>
          <p:nvPr/>
        </p:nvSpPr>
        <p:spPr>
          <a:xfrm rot="16200000">
            <a:off x="5527157" y="1898037"/>
            <a:ext cx="546100" cy="142978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latin typeface="Amasis MT Pro" panose="02040504050005020304" pitchFamily="18" charset="0"/>
            </a:endParaRPr>
          </a:p>
        </p:txBody>
      </p:sp>
      <p:sp>
        <p:nvSpPr>
          <p:cNvPr id="15" name="ZoneTexte 14">
            <a:extLst>
              <a:ext uri="{FF2B5EF4-FFF2-40B4-BE49-F238E27FC236}">
                <a16:creationId xmlns:a16="http://schemas.microsoft.com/office/drawing/2014/main" id="{0FE12285-5C42-457E-5E7D-B8082E58293E}"/>
              </a:ext>
            </a:extLst>
          </p:cNvPr>
          <p:cNvSpPr txBox="1"/>
          <p:nvPr/>
        </p:nvSpPr>
        <p:spPr>
          <a:xfrm>
            <a:off x="7347995" y="2215394"/>
            <a:ext cx="3217244" cy="830997"/>
          </a:xfrm>
          <a:prstGeom prst="rect">
            <a:avLst/>
          </a:prstGeom>
          <a:noFill/>
        </p:spPr>
        <p:txBody>
          <a:bodyPr wrap="square">
            <a:spAutoFit/>
          </a:bodyPr>
          <a:lstStyle/>
          <a:p>
            <a:pPr algn="ctr"/>
            <a:r>
              <a:rPr lang="fr-FR" sz="2400">
                <a:latin typeface="Amasis MT Pro" panose="02040504050005020304" pitchFamily="18" charset="0"/>
              </a:rPr>
              <a:t>Angle of the </a:t>
            </a:r>
            <a:r>
              <a:rPr lang="fr-FR" sz="2400" err="1">
                <a:latin typeface="Amasis MT Pro" panose="02040504050005020304" pitchFamily="18" charset="0"/>
              </a:rPr>
              <a:t>servomotors</a:t>
            </a:r>
            <a:r>
              <a:rPr lang="fr-FR" sz="2400">
                <a:latin typeface="Amasis MT Pro" panose="02040504050005020304" pitchFamily="18" charset="0"/>
              </a:rPr>
              <a:t> </a:t>
            </a:r>
          </a:p>
        </p:txBody>
      </p:sp>
      <p:sp>
        <p:nvSpPr>
          <p:cNvPr id="18" name="ZoneTexte 17">
            <a:extLst>
              <a:ext uri="{FF2B5EF4-FFF2-40B4-BE49-F238E27FC236}">
                <a16:creationId xmlns:a16="http://schemas.microsoft.com/office/drawing/2014/main" id="{746DA4CE-8105-F50A-9CD3-D57E5E52E328}"/>
              </a:ext>
            </a:extLst>
          </p:cNvPr>
          <p:cNvSpPr txBox="1"/>
          <p:nvPr/>
        </p:nvSpPr>
        <p:spPr>
          <a:xfrm>
            <a:off x="3322299" y="4368514"/>
            <a:ext cx="6944626" cy="769441"/>
          </a:xfrm>
          <a:prstGeom prst="rect">
            <a:avLst/>
          </a:prstGeom>
          <a:noFill/>
        </p:spPr>
        <p:txBody>
          <a:bodyPr wrap="square">
            <a:spAutoFit/>
          </a:bodyPr>
          <a:lstStyle/>
          <a:p>
            <a:pPr algn="ctr"/>
            <a:r>
              <a:rPr lang="en-US" sz="4400" b="1" i="0" u="none" strike="noStrike">
                <a:solidFill>
                  <a:srgbClr val="C00000"/>
                </a:solidFill>
                <a:effectLst/>
                <a:latin typeface="Amasis MT Pro" panose="02040504050005020304" pitchFamily="18" charset="0"/>
              </a:rPr>
              <a:t>𝛼 ≤ 35°</a:t>
            </a:r>
            <a:endParaRPr lang="fr-FR" sz="4400" b="1">
              <a:solidFill>
                <a:srgbClr val="C00000"/>
              </a:solidFill>
              <a:latin typeface="Amasis MT Pro" panose="02040504050005020304" pitchFamily="18" charset="0"/>
            </a:endParaRPr>
          </a:p>
        </p:txBody>
      </p:sp>
      <p:grpSp>
        <p:nvGrpSpPr>
          <p:cNvPr id="17" name="Groupe 16">
            <a:extLst>
              <a:ext uri="{FF2B5EF4-FFF2-40B4-BE49-F238E27FC236}">
                <a16:creationId xmlns:a16="http://schemas.microsoft.com/office/drawing/2014/main" id="{A9092EC5-CF2A-34DD-A5A7-DC290A5BFDFC}"/>
              </a:ext>
            </a:extLst>
          </p:cNvPr>
          <p:cNvGrpSpPr/>
          <p:nvPr/>
        </p:nvGrpSpPr>
        <p:grpSpPr>
          <a:xfrm>
            <a:off x="-10005710" y="1116850"/>
            <a:ext cx="9305881" cy="4413230"/>
            <a:chOff x="2837145" y="2119312"/>
            <a:chExt cx="7355910" cy="2808308"/>
          </a:xfrm>
        </p:grpSpPr>
        <p:pic>
          <p:nvPicPr>
            <p:cNvPr id="21" name="Picture 2">
              <a:extLst>
                <a:ext uri="{FF2B5EF4-FFF2-40B4-BE49-F238E27FC236}">
                  <a16:creationId xmlns:a16="http://schemas.microsoft.com/office/drawing/2014/main" id="{0A98E61D-D6DC-1463-0D17-9AB2CB7C7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1945" y="2119312"/>
              <a:ext cx="5762625" cy="2619375"/>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3E5EBF9D-7500-12E5-3E19-B300420A7F8A}"/>
                </a:ext>
              </a:extLst>
            </p:cNvPr>
            <p:cNvSpPr txBox="1"/>
            <p:nvPr/>
          </p:nvSpPr>
          <p:spPr>
            <a:xfrm>
              <a:off x="2837145" y="4692600"/>
              <a:ext cx="7355910" cy="235020"/>
            </a:xfrm>
            <a:prstGeom prst="rect">
              <a:avLst/>
            </a:prstGeom>
            <a:noFill/>
          </p:spPr>
          <p:txBody>
            <a:bodyPr wrap="square">
              <a:spAutoFit/>
            </a:bodyPr>
            <a:lstStyle/>
            <a:p>
              <a:pPr algn="ctr"/>
              <a:r>
                <a:rPr lang="en-US" sz="1800" b="0" i="1" u="none" strike="noStrike">
                  <a:solidFill>
                    <a:srgbClr val="000000"/>
                  </a:solidFill>
                  <a:effectLst/>
                  <a:latin typeface="Amasis MT Pro" panose="02040504050005020304" pitchFamily="18" charset="0"/>
                </a:rPr>
                <a:t>Figure </a:t>
              </a:r>
              <a:r>
                <a:rPr lang="en-US" i="1">
                  <a:solidFill>
                    <a:srgbClr val="000000"/>
                  </a:solidFill>
                  <a:latin typeface="Amasis MT Pro" panose="02040504050005020304" pitchFamily="18" charset="0"/>
                </a:rPr>
                <a:t>6</a:t>
              </a:r>
              <a:r>
                <a:rPr lang="en-US" sz="1800" b="0" i="1" u="none" strike="noStrike">
                  <a:solidFill>
                    <a:srgbClr val="000000"/>
                  </a:solidFill>
                  <a:effectLst/>
                  <a:latin typeface="Amasis MT Pro" panose="02040504050005020304" pitchFamily="18" charset="0"/>
                </a:rPr>
                <a:t>: Extract of the Simulink done by the latest group on this project</a:t>
              </a:r>
              <a:endParaRPr lang="fr-FR">
                <a:latin typeface="Amasis MT Pro" panose="02040504050005020304" pitchFamily="18" charset="0"/>
              </a:endParaRPr>
            </a:p>
          </p:txBody>
        </p:sp>
      </p:grpSp>
      <p:grpSp>
        <p:nvGrpSpPr>
          <p:cNvPr id="11" name="Groupe 10">
            <a:extLst>
              <a:ext uri="{FF2B5EF4-FFF2-40B4-BE49-F238E27FC236}">
                <a16:creationId xmlns:a16="http://schemas.microsoft.com/office/drawing/2014/main" id="{5C36FE69-9B09-565B-97B9-B7A398F672D5}"/>
              </a:ext>
            </a:extLst>
          </p:cNvPr>
          <p:cNvGrpSpPr/>
          <p:nvPr/>
        </p:nvGrpSpPr>
        <p:grpSpPr>
          <a:xfrm>
            <a:off x="1514856" y="6445419"/>
            <a:ext cx="2592962" cy="395249"/>
            <a:chOff x="1514856" y="6445419"/>
            <a:chExt cx="2592962" cy="395249"/>
          </a:xfrm>
        </p:grpSpPr>
        <p:pic>
          <p:nvPicPr>
            <p:cNvPr id="14" name="Picture 4" descr="Parlant - Icônes gens gratuites">
              <a:extLst>
                <a:ext uri="{FF2B5EF4-FFF2-40B4-BE49-F238E27FC236}">
                  <a16:creationId xmlns:a16="http://schemas.microsoft.com/office/drawing/2014/main" id="{2D8AA390-67C6-F4FA-616C-FD6F93CA84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856" y="6445419"/>
              <a:ext cx="353991" cy="353991"/>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1">
              <a:extLst>
                <a:ext uri="{FF2B5EF4-FFF2-40B4-BE49-F238E27FC236}">
                  <a16:creationId xmlns:a16="http://schemas.microsoft.com/office/drawing/2014/main" id="{27263406-2870-20A0-0AF2-75459FCDA26C}"/>
                </a:ext>
              </a:extLst>
            </p:cNvPr>
            <p:cNvSpPr txBox="1">
              <a:spLocks/>
            </p:cNvSpPr>
            <p:nvPr/>
          </p:nvSpPr>
          <p:spPr>
            <a:xfrm>
              <a:off x="1995123" y="6539106"/>
              <a:ext cx="2112695" cy="30156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a:lstStyle>
            <a:p>
              <a:r>
                <a:rPr lang="fr-FR" sz="1400" b="0">
                  <a:latin typeface="Amasis MT Pro" panose="02040504050005020304" pitchFamily="18" charset="0"/>
                </a:rPr>
                <a:t>Lucie</a:t>
              </a:r>
              <a:endParaRPr lang="fr-FR" sz="2000" b="0">
                <a:latin typeface="Amasis MT Pro" panose="02040504050005020304" pitchFamily="18" charset="0"/>
              </a:endParaRPr>
            </a:p>
            <a:p>
              <a:pPr algn="ctr"/>
              <a:br>
                <a:rPr lang="en-US" sz="2000">
                  <a:solidFill>
                    <a:schemeClr val="tx2">
                      <a:lumMod val="90000"/>
                      <a:lumOff val="10000"/>
                    </a:schemeClr>
                  </a:solidFill>
                  <a:latin typeface="Amasis MT Pro" panose="02040504050005020304" pitchFamily="18" charset="0"/>
                </a:rPr>
              </a:br>
              <a:endParaRPr lang="fr-FR" sz="2000">
                <a:solidFill>
                  <a:schemeClr val="tx2">
                    <a:lumMod val="90000"/>
                    <a:lumOff val="10000"/>
                  </a:schemeClr>
                </a:solidFill>
                <a:latin typeface="Amasis MT Pro" panose="02040504050005020304" pitchFamily="18" charset="0"/>
              </a:endParaRPr>
            </a:p>
          </p:txBody>
        </p:sp>
      </p:grpSp>
    </p:spTree>
    <p:extLst>
      <p:ext uri="{BB962C8B-B14F-4D97-AF65-F5344CB8AC3E}">
        <p14:creationId xmlns:p14="http://schemas.microsoft.com/office/powerpoint/2010/main" val="231193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8" grpId="0"/>
    </p:bldLst>
  </p:timing>
</p:sld>
</file>

<file path=ppt/theme/theme1.xml><?xml version="1.0" encoding="utf-8"?>
<a:theme xmlns:a="http://schemas.openxmlformats.org/drawingml/2006/main" name="Thème Office">
  <a:themeElements>
    <a:clrScheme name="INSA V3">
      <a:dk1>
        <a:srgbClr val="000000"/>
      </a:dk1>
      <a:lt1>
        <a:srgbClr val="FFFFFF"/>
      </a:lt1>
      <a:dk2>
        <a:srgbClr val="221927"/>
      </a:dk2>
      <a:lt2>
        <a:srgbClr val="E7E6E6"/>
      </a:lt2>
      <a:accent1>
        <a:srgbClr val="F5ADAA"/>
      </a:accent1>
      <a:accent2>
        <a:srgbClr val="E31B17"/>
      </a:accent2>
      <a:accent3>
        <a:srgbClr val="59142A"/>
      </a:accent3>
      <a:accent4>
        <a:srgbClr val="F69F1D"/>
      </a:accent4>
      <a:accent5>
        <a:srgbClr val="F8F0EC"/>
      </a:accent5>
      <a:accent6>
        <a:srgbClr val="5F5E5E"/>
      </a:accent6>
      <a:hlink>
        <a:srgbClr val="E31B17"/>
      </a:hlink>
      <a:folHlink>
        <a:srgbClr val="8D1D2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ea7a2e5-ccf9-4c75-8377-8993d3ec4ab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27DD214689D44AAC599DB282DABC72" ma:contentTypeVersion="9" ma:contentTypeDescription="Crée un document." ma:contentTypeScope="" ma:versionID="0b1e408b8b3f50dfc58af414ea19302e">
  <xsd:schema xmlns:xsd="http://www.w3.org/2001/XMLSchema" xmlns:xs="http://www.w3.org/2001/XMLSchema" xmlns:p="http://schemas.microsoft.com/office/2006/metadata/properties" xmlns:ns3="bea7a2e5-ccf9-4c75-8377-8993d3ec4ab4" xmlns:ns4="cc5ff2a5-0647-4ef1-880f-aca73ff40110" targetNamespace="http://schemas.microsoft.com/office/2006/metadata/properties" ma:root="true" ma:fieldsID="614e0842e9c16e98536f4e8a2aa77057" ns3:_="" ns4:_="">
    <xsd:import namespace="bea7a2e5-ccf9-4c75-8377-8993d3ec4ab4"/>
    <xsd:import namespace="cc5ff2a5-0647-4ef1-880f-aca73ff40110"/>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a7a2e5-ccf9-4c75-8377-8993d3ec4ab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5ff2a5-0647-4ef1-880f-aca73ff40110"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SharingHintHash" ma:index="16"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7E6F0-1DB4-4365-8DF5-D99FB82C6CC1}">
  <ds:schemaRefs>
    <ds:schemaRef ds:uri="bea7a2e5-ccf9-4c75-8377-8993d3ec4ab4"/>
    <ds:schemaRef ds:uri="cc5ff2a5-0647-4ef1-880f-aca73ff401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C08FF1-D1DD-4B39-992E-C22C81C8244D}">
  <ds:schemaRefs>
    <ds:schemaRef ds:uri="bea7a2e5-ccf9-4c75-8377-8993d3ec4ab4"/>
    <ds:schemaRef ds:uri="cc5ff2a5-0647-4ef1-880f-aca73ff401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62C645-F275-4B9F-B129-864431960B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30</Slides>
  <Notes>21</Notes>
  <HiddenSlides>0</HiddenSlides>
  <ScaleCrop>false</ScaleCrop>
  <HeadingPairs>
    <vt:vector size="4" baseType="variant">
      <vt:variant>
        <vt:lpstr>Thème</vt:lpstr>
      </vt:variant>
      <vt:variant>
        <vt:i4>1</vt:i4>
      </vt:variant>
      <vt:variant>
        <vt:lpstr>Titres des diapositives</vt:lpstr>
      </vt:variant>
      <vt:variant>
        <vt:i4>30</vt:i4>
      </vt:variant>
    </vt:vector>
  </HeadingPairs>
  <TitlesOfParts>
    <vt:vector size="31" baseType="lpstr">
      <vt:lpstr>Thème Office</vt:lpstr>
      <vt:lpstr>Development of a ball-on-plate system</vt:lpstr>
      <vt:lpstr>CONTEXT</vt:lpstr>
      <vt:lpstr>OUR AIM</vt:lpstr>
      <vt:lpstr>OUTLINE</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 – Description of the steps to achieve our goal  </vt:lpstr>
      <vt:lpstr>II - Simulation and experimental results</vt:lpstr>
      <vt:lpstr>II - Simulation and experimental results</vt:lpstr>
      <vt:lpstr>II - Simulation and experimental results</vt:lpstr>
      <vt:lpstr>II - Simulation and experimental results</vt:lpstr>
      <vt:lpstr>II - Simulation and experimental results</vt:lpstr>
      <vt:lpstr>II - Simulation and experimental results</vt:lpstr>
      <vt:lpstr>II - Simulation and experimental results</vt:lpstr>
      <vt:lpstr>III – The next steps</vt:lpstr>
      <vt:lpstr>Présentation PowerPoint</vt:lpstr>
      <vt:lpstr> Conclusion</vt:lpstr>
      <vt:lpstr> 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Fanny Burguière</dc:creator>
  <cp:revision>2</cp:revision>
  <dcterms:created xsi:type="dcterms:W3CDTF">2022-06-01T12:02:08Z</dcterms:created>
  <dcterms:modified xsi:type="dcterms:W3CDTF">2024-07-08T22:32:36Z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0x010100A027DD214689D44AAC599DB282DABC72</vt:lpwstr>
  </property>
</Properties>
</file>